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6" r:id="rId3"/>
  </p:sldMasterIdLst>
  <p:notesMasterIdLst>
    <p:notesMasterId r:id="rId32"/>
  </p:notesMasterIdLst>
  <p:sldIdLst>
    <p:sldId id="283" r:id="rId4"/>
    <p:sldId id="284" r:id="rId5"/>
    <p:sldId id="256" r:id="rId6"/>
    <p:sldId id="259" r:id="rId7"/>
    <p:sldId id="257" r:id="rId8"/>
    <p:sldId id="276" r:id="rId9"/>
    <p:sldId id="277" r:id="rId10"/>
    <p:sldId id="262" r:id="rId11"/>
    <p:sldId id="258" r:id="rId12"/>
    <p:sldId id="260" r:id="rId13"/>
    <p:sldId id="261" r:id="rId14"/>
    <p:sldId id="263" r:id="rId15"/>
    <p:sldId id="264" r:id="rId16"/>
    <p:sldId id="278" r:id="rId17"/>
    <p:sldId id="279" r:id="rId18"/>
    <p:sldId id="280" r:id="rId19"/>
    <p:sldId id="265" r:id="rId20"/>
    <p:sldId id="266" r:id="rId21"/>
    <p:sldId id="267" r:id="rId22"/>
    <p:sldId id="268" r:id="rId23"/>
    <p:sldId id="281" r:id="rId24"/>
    <p:sldId id="269" r:id="rId25"/>
    <p:sldId id="270" r:id="rId26"/>
    <p:sldId id="271" r:id="rId27"/>
    <p:sldId id="272" r:id="rId28"/>
    <p:sldId id="273" r:id="rId29"/>
    <p:sldId id="274" r:id="rId30"/>
    <p:sldId id="27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yoHaR7CEgA9pm97qki3a9JHjX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1" autoAdjust="0"/>
  </p:normalViewPr>
  <p:slideViewPr>
    <p:cSldViewPr snapToGrid="0">
      <p:cViewPr varScale="1">
        <p:scale>
          <a:sx n="40" d="100"/>
          <a:sy n="40" d="100"/>
        </p:scale>
        <p:origin x="-108" y="-792"/>
      </p:cViewPr>
      <p:guideLst>
        <p:guide orient="horz" pos="2160"/>
        <p:guide pos="3840"/>
      </p:guideLst>
    </p:cSldViewPr>
  </p:slideViewPr>
  <p:outlineViewPr>
    <p:cViewPr>
      <p:scale>
        <a:sx n="33" d="100"/>
        <a:sy n="33" d="100"/>
      </p:scale>
      <p:origin x="0" y="-8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266867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D7B2DE-BBA2-456A-9DFC-EEF5F4F42F88}" type="slidenum">
              <a:rPr kumimoji="0" lang="zh-CN" altLang="en-US" sz="1200" b="0" i="0" u="none" strike="noStrike" kern="1200" cap="none" spc="0" normalizeH="0" baseline="0" noProof="0" smtClean="0">
                <a:ln>
                  <a:noFill/>
                </a:ln>
                <a:solidFill>
                  <a:srgbClr val="000000"/>
                </a:solidFill>
                <a:effectLst/>
                <a:uLnTx/>
                <a:uFillTx/>
                <a:latin typeface="等线"/>
                <a:ea typeface="等线"/>
                <a:cs typeface="等线"/>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smtClean="0">
              <a:ln>
                <a:noFill/>
              </a:ln>
              <a:solidFill>
                <a:srgbClr val="000000"/>
              </a:solidFill>
              <a:effectLst/>
              <a:uLnTx/>
              <a:uFillTx/>
              <a:latin typeface="等线"/>
              <a:ea typeface="等线"/>
              <a:cs typeface="等线"/>
            </a:endParaRPr>
          </a:p>
        </p:txBody>
      </p:sp>
    </p:spTree>
    <p:extLst>
      <p:ext uri="{BB962C8B-B14F-4D97-AF65-F5344CB8AC3E}">
        <p14:creationId xmlns:p14="http://schemas.microsoft.com/office/powerpoint/2010/main" val="66890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66178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88947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070975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58643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8007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8401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buClrTx/>
              <a:defRPr/>
            </a:pPr>
            <a:fld id="{C7326866-3177-4230-9CC5-2BF0F3DB79D0}"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1678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buClrTx/>
              <a:defRPr/>
            </a:pPr>
            <a:fld id="{B07164AF-6AC2-4896-A83B-1F5FEBEF6CE8}"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3504901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buClrTx/>
              <a:defRPr/>
            </a:pPr>
            <a:fld id="{75EB11BC-7A6F-41D3-944D-C0388A18D7C5}"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1170760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buClrTx/>
              <a:defRPr/>
            </a:pPr>
            <a:fld id="{4DCE94F7-42D4-4251-97BC-C06265D1A8D9}"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352583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buClrTx/>
              <a:defRPr/>
            </a:pPr>
            <a:fld id="{09CD21FF-22BF-486D-BDB5-0EA09DD71228}"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3349293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buClrTx/>
              <a:defRPr/>
            </a:pPr>
            <a:fld id="{7D88CA78-A285-4897-A961-633678DB240A}"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2271951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buClrTx/>
              <a:defRPr/>
            </a:pPr>
            <a:fld id="{2BEAEAD7-F4E7-4903-9CC7-F0250EEBDB4A}"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776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buClrTx/>
              <a:defRPr/>
            </a:pPr>
            <a:fld id="{00201391-4E1B-46BC-BE97-5D72D66DD2CB}"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68407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buClrTx/>
              <a:defRPr/>
            </a:pPr>
            <a:fld id="{66D931FB-11B9-4942-83BD-7107CE15C49D}"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13698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buClrTx/>
              <a:defRPr/>
            </a:pPr>
            <a:fld id="{C2DB311D-841B-4DF7-9FED-4CF9B11867CB}"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1130237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buClrTx/>
              <a:defRPr/>
            </a:pPr>
            <a:fld id="{4EF0A1BD-B897-4292-BEA1-F972C179C6E0}"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884930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buClrTx/>
              <a:defRPr/>
            </a:pPr>
            <a:endParaRPr lang="en-US" kern="1200">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buClrTx/>
              <a:defRPr/>
            </a:pPr>
            <a:fld id="{7A4BF960-E2AA-442C-A905-881A951E13B4}"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1884564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2" name="图片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0812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2518" y="5000625"/>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10"/>
          <p:cNvGrpSpPr>
            <a:grpSpLocks/>
          </p:cNvGrpSpPr>
          <p:nvPr userDrawn="1"/>
        </p:nvGrpSpPr>
        <p:grpSpPr bwMode="auto">
          <a:xfrm>
            <a:off x="-1900767" y="-74613"/>
            <a:ext cx="15299267" cy="2078038"/>
            <a:chOff x="-900605" y="-49427"/>
            <a:chExt cx="5490815" cy="745701"/>
          </a:xfrm>
        </p:grpSpPr>
        <p:pic>
          <p:nvPicPr>
            <p:cNvPr id="5" name="图片 11"/>
            <p:cNvPicPr>
              <a:picLocks noChangeAspect="1"/>
            </p:cNvPicPr>
            <p:nvPr userDrawn="1"/>
          </p:nvPicPr>
          <p:blipFill rotWithShape="1">
            <a:blip r:embed="rId4"/>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6" name="图片 12"/>
            <p:cNvPicPr>
              <a:picLocks noChangeAspect="1"/>
            </p:cNvPicPr>
            <p:nvPr userDrawn="1"/>
          </p:nvPicPr>
          <p:blipFill>
            <a:blip r:embed="rId4"/>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184684306"/>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t="601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p:cNvGrpSpPr>
          <p:nvPr userDrawn="1"/>
        </p:nvGrpSpPr>
        <p:grpSpPr bwMode="auto">
          <a:xfrm>
            <a:off x="4234" y="5033963"/>
            <a:ext cx="12187767" cy="2163762"/>
            <a:chOff x="-69575" y="4694291"/>
            <a:chExt cx="12188212" cy="2163708"/>
          </a:xfrm>
        </p:grpSpPr>
        <p:pic>
          <p:nvPicPr>
            <p:cNvPr id="4" name="图片 3"/>
            <p:cNvPicPr>
              <a:picLocks noChangeAspect="1" noChangeArrowheads="1"/>
            </p:cNvPicPr>
            <p:nvPr/>
          </p:nvPicPr>
          <p:blipFill>
            <a:blip r:embed="rId3">
              <a:extLst>
                <a:ext uri="{28A0092B-C50C-407E-A947-70E740481C1C}">
                  <a14:useLocalDpi xmlns:a14="http://schemas.microsoft.com/office/drawing/2010/main" val="0"/>
                </a:ext>
              </a:extLst>
            </a:blip>
            <a:srcRect t="68497"/>
            <a:stretch>
              <a:fillRect/>
            </a:stretch>
          </p:blipFill>
          <p:spPr bwMode="auto">
            <a:xfrm>
              <a:off x="-69575" y="4697550"/>
              <a:ext cx="4096071" cy="21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3">
              <a:extLst>
                <a:ext uri="{28A0092B-C50C-407E-A947-70E740481C1C}">
                  <a14:useLocalDpi xmlns:a14="http://schemas.microsoft.com/office/drawing/2010/main" val="0"/>
                </a:ext>
              </a:extLst>
            </a:blip>
            <a:srcRect t="68497"/>
            <a:stretch>
              <a:fillRect/>
            </a:stretch>
          </p:blipFill>
          <p:spPr bwMode="auto">
            <a:xfrm flipH="1">
              <a:off x="3968291" y="4694291"/>
              <a:ext cx="4096071" cy="21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t="68497"/>
            <a:stretch>
              <a:fillRect/>
            </a:stretch>
          </p:blipFill>
          <p:spPr bwMode="auto">
            <a:xfrm>
              <a:off x="8022566" y="4697550"/>
              <a:ext cx="4096071" cy="21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1"/>
          <p:cNvPicPr>
            <a:picLocks noChangeAspect="1" noChangeArrowheads="1"/>
          </p:cNvPicPr>
          <p:nvPr userDrawn="1"/>
        </p:nvPicPr>
        <p:blipFill>
          <a:blip r:embed="rId4"/>
          <a:srcRect/>
          <a:stretch>
            <a:fillRect/>
          </a:stretch>
        </p:blipFill>
        <p:spPr bwMode="auto">
          <a:xfrm>
            <a:off x="759885" y="106364"/>
            <a:ext cx="10850033" cy="6353175"/>
          </a:xfrm>
          <a:prstGeom prst="rect">
            <a:avLst/>
          </a:prstGeom>
          <a:noFill/>
          <a:ln>
            <a:noFill/>
          </a:ln>
          <a:effectLst>
            <a:outerShdw blurRad="63500" sx="102000" sy="102000" algn="ctr" rotWithShape="0">
              <a:srgbClr val="000000">
                <a:alpha val="39999"/>
              </a:srgbClr>
            </a:outerShdw>
          </a:effectLst>
        </p:spPr>
      </p:pic>
    </p:spTree>
    <p:extLst>
      <p:ext uri="{BB962C8B-B14F-4D97-AF65-F5344CB8AC3E}">
        <p14:creationId xmlns:p14="http://schemas.microsoft.com/office/powerpoint/2010/main" val="351158828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fontAlgn="base">
              <a:spcBef>
                <a:spcPct val="0"/>
              </a:spcBef>
              <a:spcAft>
                <a:spcPct val="0"/>
              </a:spcAft>
              <a:buClrTx/>
              <a:defRPr/>
            </a:pPr>
            <a:fld id="{8D0AE54F-A5B1-4E33-9B8B-BF830652CC24}" type="datetime1">
              <a:rPr lang="en-JM" kern="1200" smtClean="0">
                <a:ea typeface="+mn-ea"/>
                <a:cs typeface="+mn-cs"/>
              </a:rPr>
              <a:pPr fontAlgn="base">
                <a:spcBef>
                  <a:spcPct val="0"/>
                </a:spcBef>
                <a:spcAft>
                  <a:spcPct val="0"/>
                </a:spcAft>
                <a:buClrTx/>
                <a:defRPr/>
              </a:pPr>
              <a:t>06/12/2021</a:t>
            </a:fld>
            <a:endParaRPr lang="en-JM" kern="1200" dirty="0">
              <a:ea typeface="+mn-ea"/>
              <a:cs typeface="+mn-cs"/>
            </a:endParaRPr>
          </a:p>
        </p:txBody>
      </p:sp>
    </p:spTree>
    <p:extLst>
      <p:ext uri="{BB962C8B-B14F-4D97-AF65-F5344CB8AC3E}">
        <p14:creationId xmlns:p14="http://schemas.microsoft.com/office/powerpoint/2010/main" val="512207447"/>
      </p:ext>
    </p:extLst>
  </p:cSld>
  <p:clrMapOvr>
    <a:masterClrMapping/>
  </p:clrMapOvr>
  <p:transition spd="slow" advClick="0" advTm="3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buClrTx/>
              <a:defRPr/>
            </a:pPr>
            <a:fld id="{E9630B9C-CED3-47F2-AC70-3460A2F0D368}" type="datetimeFigureOut">
              <a:rPr lang="zh-CN" altLang="en-US" kern="1200" smtClean="0">
                <a:cs typeface="+mn-cs"/>
              </a:rPr>
              <a:pPr>
                <a:buClrTx/>
                <a:defRPr/>
              </a:pPr>
              <a:t>2021/12/6</a:t>
            </a:fld>
            <a:endParaRPr lang="zh-CN" altLang="en-US" kern="1200">
              <a:cs typeface="+mn-cs"/>
            </a:endParaRPr>
          </a:p>
        </p:txBody>
      </p:sp>
      <p:sp>
        <p:nvSpPr>
          <p:cNvPr id="5" name="Footer Placeholder 4"/>
          <p:cNvSpPr>
            <a:spLocks noGrp="1"/>
          </p:cNvSpPr>
          <p:nvPr>
            <p:ph type="ftr" sz="quarter" idx="11"/>
          </p:nvPr>
        </p:nvSpPr>
        <p:spPr/>
        <p:txBody>
          <a:bodyPr/>
          <a:lstStyle>
            <a:lvl1pPr>
              <a:defRPr/>
            </a:lvl1pPr>
          </a:lstStyle>
          <a:p>
            <a:pPr>
              <a:buClrTx/>
              <a:defRPr/>
            </a:pPr>
            <a:endParaRPr lang="zh-CN" altLang="en-US" kern="1200">
              <a:cs typeface="+mn-cs"/>
            </a:endParaRPr>
          </a:p>
        </p:txBody>
      </p:sp>
      <p:sp>
        <p:nvSpPr>
          <p:cNvPr id="6" name="Slide Number Placeholder 5"/>
          <p:cNvSpPr>
            <a:spLocks noGrp="1"/>
          </p:cNvSpPr>
          <p:nvPr>
            <p:ph type="sldNum" sz="quarter" idx="12"/>
          </p:nvPr>
        </p:nvSpPr>
        <p:spPr/>
        <p:txBody>
          <a:bodyPr/>
          <a:lstStyle>
            <a:lvl1pPr>
              <a:defRPr/>
            </a:lvl1pPr>
          </a:lstStyle>
          <a:p>
            <a:pPr>
              <a:buClrTx/>
              <a:defRPr/>
            </a:pPr>
            <a:fld id="{DBAF1F70-350E-4ADA-B146-3CE0658D0264}" type="slidenum">
              <a:rPr lang="zh-CN" altLang="en-US" kern="1200" smtClean="0">
                <a:cs typeface="+mn-cs"/>
              </a:rPr>
              <a:pPr>
                <a:buClrTx/>
                <a:defRPr/>
              </a:pPr>
              <a:t>‹#›</a:t>
            </a:fld>
            <a:endParaRPr lang="zh-CN" altLang="en-US" kern="1200">
              <a:cs typeface="+mn-cs"/>
            </a:endParaRPr>
          </a:p>
        </p:txBody>
      </p:sp>
    </p:spTree>
    <p:extLst>
      <p:ext uri="{BB962C8B-B14F-4D97-AF65-F5344CB8AC3E}">
        <p14:creationId xmlns:p14="http://schemas.microsoft.com/office/powerpoint/2010/main" val="1362647451"/>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buClrTx/>
              <a:defRPr/>
            </a:pPr>
            <a:fld id="{6F920B7F-5C5C-48F6-A3A3-E8E5E603A359}" type="datetimeFigureOut">
              <a:rPr lang="zh-CN" altLang="en-US" kern="1200" smtClean="0">
                <a:cs typeface="+mn-cs"/>
              </a:rPr>
              <a:pPr>
                <a:buClrTx/>
                <a:defRPr/>
              </a:pPr>
              <a:t>2021/12/6</a:t>
            </a:fld>
            <a:endParaRPr lang="zh-CN" altLang="en-US" kern="1200">
              <a:cs typeface="+mn-cs"/>
            </a:endParaRPr>
          </a:p>
        </p:txBody>
      </p:sp>
      <p:sp>
        <p:nvSpPr>
          <p:cNvPr id="5" name="Footer Placeholder 4"/>
          <p:cNvSpPr>
            <a:spLocks noGrp="1"/>
          </p:cNvSpPr>
          <p:nvPr>
            <p:ph type="ftr" sz="quarter" idx="11"/>
          </p:nvPr>
        </p:nvSpPr>
        <p:spPr/>
        <p:txBody>
          <a:bodyPr/>
          <a:lstStyle>
            <a:lvl1pPr>
              <a:defRPr/>
            </a:lvl1pPr>
          </a:lstStyle>
          <a:p>
            <a:pPr>
              <a:buClrTx/>
              <a:defRPr/>
            </a:pPr>
            <a:endParaRPr lang="zh-CN" altLang="en-US" kern="1200">
              <a:cs typeface="+mn-cs"/>
            </a:endParaRPr>
          </a:p>
        </p:txBody>
      </p:sp>
      <p:sp>
        <p:nvSpPr>
          <p:cNvPr id="6" name="Slide Number Placeholder 5"/>
          <p:cNvSpPr>
            <a:spLocks noGrp="1"/>
          </p:cNvSpPr>
          <p:nvPr>
            <p:ph type="sldNum" sz="quarter" idx="12"/>
          </p:nvPr>
        </p:nvSpPr>
        <p:spPr/>
        <p:txBody>
          <a:bodyPr/>
          <a:lstStyle>
            <a:lvl1pPr>
              <a:defRPr/>
            </a:lvl1pPr>
          </a:lstStyle>
          <a:p>
            <a:pPr>
              <a:buClrTx/>
              <a:defRPr/>
            </a:pPr>
            <a:fld id="{A1E1A17A-3314-45F0-A24C-224F6F4AE6A1}" type="slidenum">
              <a:rPr lang="zh-CN" altLang="en-US" kern="1200" smtClean="0">
                <a:cs typeface="+mn-cs"/>
              </a:rPr>
              <a:pPr>
                <a:buClrTx/>
                <a:defRPr/>
              </a:pPr>
              <a:t>‹#›</a:t>
            </a:fld>
            <a:endParaRPr lang="zh-CN" altLang="en-US" kern="1200">
              <a:cs typeface="+mn-cs"/>
            </a:endParaRPr>
          </a:p>
        </p:txBody>
      </p:sp>
    </p:spTree>
    <p:extLst>
      <p:ext uri="{BB962C8B-B14F-4D97-AF65-F5344CB8AC3E}">
        <p14:creationId xmlns:p14="http://schemas.microsoft.com/office/powerpoint/2010/main" val="2406298641"/>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lvl1pPr>
          </a:lstStyle>
          <a:p>
            <a:pPr>
              <a:buClrTx/>
              <a:defRPr/>
            </a:pPr>
            <a:fld id="{881B699A-4FA5-4492-8FFA-F8621F399B0E}" type="datetimeFigureOut">
              <a:rPr lang="zh-CN" altLang="en-US" kern="1200" smtClean="0">
                <a:cs typeface="+mn-cs"/>
              </a:rPr>
              <a:pPr>
                <a:buClrTx/>
                <a:defRPr/>
              </a:pPr>
              <a:t>2021/12/6</a:t>
            </a:fld>
            <a:endParaRPr lang="zh-CN" altLang="en-US" kern="1200">
              <a:cs typeface="+mn-cs"/>
            </a:endParaRPr>
          </a:p>
        </p:txBody>
      </p:sp>
      <p:sp>
        <p:nvSpPr>
          <p:cNvPr id="5" name="Footer Placeholder 4"/>
          <p:cNvSpPr>
            <a:spLocks noGrp="1"/>
          </p:cNvSpPr>
          <p:nvPr>
            <p:ph type="ftr" sz="quarter" idx="11"/>
          </p:nvPr>
        </p:nvSpPr>
        <p:spPr/>
        <p:txBody>
          <a:bodyPr/>
          <a:lstStyle>
            <a:lvl1pPr>
              <a:defRPr/>
            </a:lvl1pPr>
          </a:lstStyle>
          <a:p>
            <a:pPr>
              <a:buClrTx/>
              <a:defRPr/>
            </a:pPr>
            <a:endParaRPr lang="zh-CN" altLang="en-US" kern="1200">
              <a:cs typeface="+mn-cs"/>
            </a:endParaRPr>
          </a:p>
        </p:txBody>
      </p:sp>
      <p:sp>
        <p:nvSpPr>
          <p:cNvPr id="6" name="Slide Number Placeholder 5"/>
          <p:cNvSpPr>
            <a:spLocks noGrp="1"/>
          </p:cNvSpPr>
          <p:nvPr>
            <p:ph type="sldNum" sz="quarter" idx="12"/>
          </p:nvPr>
        </p:nvSpPr>
        <p:spPr/>
        <p:txBody>
          <a:bodyPr/>
          <a:lstStyle>
            <a:lvl1pPr>
              <a:defRPr/>
            </a:lvl1pPr>
          </a:lstStyle>
          <a:p>
            <a:pPr>
              <a:buClrTx/>
              <a:defRPr/>
            </a:pPr>
            <a:fld id="{0623A658-9ACA-48AF-AA75-407FA9CA9594}" type="slidenum">
              <a:rPr lang="zh-CN" altLang="en-US" kern="1200" smtClean="0">
                <a:cs typeface="+mn-cs"/>
              </a:rPr>
              <a:pPr>
                <a:buClrTx/>
                <a:defRPr/>
              </a:pPr>
              <a:t>‹#›</a:t>
            </a:fld>
            <a:endParaRPr lang="zh-CN" altLang="en-US" kern="1200">
              <a:cs typeface="+mn-cs"/>
            </a:endParaRPr>
          </a:p>
        </p:txBody>
      </p:sp>
    </p:spTree>
    <p:extLst>
      <p:ext uri="{BB962C8B-B14F-4D97-AF65-F5344CB8AC3E}">
        <p14:creationId xmlns:p14="http://schemas.microsoft.com/office/powerpoint/2010/main" val="2617536970"/>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buClrTx/>
              <a:defRPr/>
            </a:pPr>
            <a:fld id="{9A01A9A7-07DE-4E1F-B0A2-B4913F2356B1}" type="datetimeFigureOut">
              <a:rPr lang="zh-CN" altLang="en-US" kern="1200" smtClean="0">
                <a:cs typeface="+mn-cs"/>
              </a:rPr>
              <a:pPr>
                <a:buClrTx/>
                <a:defRPr/>
              </a:pPr>
              <a:t>2021/12/6</a:t>
            </a:fld>
            <a:endParaRPr lang="zh-CN" altLang="en-US" kern="1200">
              <a:cs typeface="+mn-cs"/>
            </a:endParaRPr>
          </a:p>
        </p:txBody>
      </p:sp>
      <p:sp>
        <p:nvSpPr>
          <p:cNvPr id="6" name="Footer Placeholder 4"/>
          <p:cNvSpPr>
            <a:spLocks noGrp="1"/>
          </p:cNvSpPr>
          <p:nvPr>
            <p:ph type="ftr" sz="quarter" idx="11"/>
          </p:nvPr>
        </p:nvSpPr>
        <p:spPr/>
        <p:txBody>
          <a:bodyPr/>
          <a:lstStyle>
            <a:lvl1pPr>
              <a:defRPr/>
            </a:lvl1pPr>
          </a:lstStyle>
          <a:p>
            <a:pPr>
              <a:buClrTx/>
              <a:defRPr/>
            </a:pPr>
            <a:endParaRPr lang="zh-CN" altLang="en-US" kern="1200">
              <a:cs typeface="+mn-cs"/>
            </a:endParaRPr>
          </a:p>
        </p:txBody>
      </p:sp>
      <p:sp>
        <p:nvSpPr>
          <p:cNvPr id="7" name="Slide Number Placeholder 5"/>
          <p:cNvSpPr>
            <a:spLocks noGrp="1"/>
          </p:cNvSpPr>
          <p:nvPr>
            <p:ph type="sldNum" sz="quarter" idx="12"/>
          </p:nvPr>
        </p:nvSpPr>
        <p:spPr/>
        <p:txBody>
          <a:bodyPr/>
          <a:lstStyle>
            <a:lvl1pPr>
              <a:defRPr/>
            </a:lvl1pPr>
          </a:lstStyle>
          <a:p>
            <a:pPr>
              <a:buClrTx/>
              <a:defRPr/>
            </a:pPr>
            <a:fld id="{08E3AED9-F910-478E-B2A2-EE78FBCA03FF}" type="slidenum">
              <a:rPr lang="zh-CN" altLang="en-US" kern="1200" smtClean="0">
                <a:cs typeface="+mn-cs"/>
              </a:rPr>
              <a:pPr>
                <a:buClrTx/>
                <a:defRPr/>
              </a:pPr>
              <a:t>‹#›</a:t>
            </a:fld>
            <a:endParaRPr lang="zh-CN" altLang="en-US" kern="1200">
              <a:cs typeface="+mn-cs"/>
            </a:endParaRPr>
          </a:p>
        </p:txBody>
      </p:sp>
    </p:spTree>
    <p:extLst>
      <p:ext uri="{BB962C8B-B14F-4D97-AF65-F5344CB8AC3E}">
        <p14:creationId xmlns:p14="http://schemas.microsoft.com/office/powerpoint/2010/main" val="4286454396"/>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buClrTx/>
              <a:defRPr/>
            </a:pPr>
            <a:fld id="{33E84C45-46D8-40AE-8E57-72F26E7AF50A}" type="datetimeFigureOut">
              <a:rPr lang="zh-CN" altLang="en-US" kern="1200" smtClean="0">
                <a:cs typeface="+mn-cs"/>
              </a:rPr>
              <a:pPr>
                <a:buClrTx/>
                <a:defRPr/>
              </a:pPr>
              <a:t>2021/12/6</a:t>
            </a:fld>
            <a:endParaRPr lang="zh-CN" altLang="en-US" kern="1200">
              <a:cs typeface="+mn-cs"/>
            </a:endParaRPr>
          </a:p>
        </p:txBody>
      </p:sp>
      <p:sp>
        <p:nvSpPr>
          <p:cNvPr id="8" name="Footer Placeholder 4"/>
          <p:cNvSpPr>
            <a:spLocks noGrp="1"/>
          </p:cNvSpPr>
          <p:nvPr>
            <p:ph type="ftr" sz="quarter" idx="11"/>
          </p:nvPr>
        </p:nvSpPr>
        <p:spPr/>
        <p:txBody>
          <a:bodyPr/>
          <a:lstStyle>
            <a:lvl1pPr>
              <a:defRPr/>
            </a:lvl1pPr>
          </a:lstStyle>
          <a:p>
            <a:pPr>
              <a:buClrTx/>
              <a:defRPr/>
            </a:pPr>
            <a:endParaRPr lang="zh-CN" altLang="en-US" kern="1200">
              <a:cs typeface="+mn-cs"/>
            </a:endParaRPr>
          </a:p>
        </p:txBody>
      </p:sp>
      <p:sp>
        <p:nvSpPr>
          <p:cNvPr id="9" name="Slide Number Placeholder 5"/>
          <p:cNvSpPr>
            <a:spLocks noGrp="1"/>
          </p:cNvSpPr>
          <p:nvPr>
            <p:ph type="sldNum" sz="quarter" idx="12"/>
          </p:nvPr>
        </p:nvSpPr>
        <p:spPr/>
        <p:txBody>
          <a:bodyPr/>
          <a:lstStyle>
            <a:lvl1pPr>
              <a:defRPr/>
            </a:lvl1pPr>
          </a:lstStyle>
          <a:p>
            <a:pPr>
              <a:buClrTx/>
              <a:defRPr/>
            </a:pPr>
            <a:fld id="{F823A90D-E814-44AB-BA5F-178EBFB32AA9}" type="slidenum">
              <a:rPr lang="zh-CN" altLang="en-US" kern="1200" smtClean="0">
                <a:cs typeface="+mn-cs"/>
              </a:rPr>
              <a:pPr>
                <a:buClrTx/>
                <a:defRPr/>
              </a:pPr>
              <a:t>‹#›</a:t>
            </a:fld>
            <a:endParaRPr lang="zh-CN" altLang="en-US" kern="1200">
              <a:cs typeface="+mn-cs"/>
            </a:endParaRPr>
          </a:p>
        </p:txBody>
      </p:sp>
    </p:spTree>
    <p:extLst>
      <p:ext uri="{BB962C8B-B14F-4D97-AF65-F5344CB8AC3E}">
        <p14:creationId xmlns:p14="http://schemas.microsoft.com/office/powerpoint/2010/main" val="3469139525"/>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图片 5"/>
          <p:cNvPicPr>
            <a:picLocks noChangeAspect="1"/>
          </p:cNvPicPr>
          <p:nvPr userDrawn="1"/>
        </p:nvPicPr>
        <p:blipFill>
          <a:blip r:embed="rId2">
            <a:extLst>
              <a:ext uri="{28A0092B-C50C-407E-A947-70E740481C1C}">
                <a14:useLocalDpi xmlns:a14="http://schemas.microsoft.com/office/drawing/2010/main" val="0"/>
              </a:ext>
            </a:extLst>
          </a:blip>
          <a:srcRect r="24640"/>
          <a:stretch>
            <a:fillRect/>
          </a:stretch>
        </p:blipFill>
        <p:spPr bwMode="auto">
          <a:xfrm>
            <a:off x="10970685" y="1878013"/>
            <a:ext cx="1221316"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6"/>
          <p:cNvPicPr>
            <a:picLocks noChangeAspect="1"/>
          </p:cNvPicPr>
          <p:nvPr userDrawn="1"/>
        </p:nvPicPr>
        <p:blipFill>
          <a:blip r:embed="rId3">
            <a:extLst>
              <a:ext uri="{28A0092B-C50C-407E-A947-70E740481C1C}">
                <a14:useLocalDpi xmlns:a14="http://schemas.microsoft.com/office/drawing/2010/main" val="0"/>
              </a:ext>
            </a:extLst>
          </a:blip>
          <a:srcRect l="36185"/>
          <a:stretch>
            <a:fillRect/>
          </a:stretch>
        </p:blipFill>
        <p:spPr bwMode="auto">
          <a:xfrm>
            <a:off x="1" y="2230438"/>
            <a:ext cx="1005417"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7"/>
          <p:cNvSpPr/>
          <p:nvPr userDrawn="1"/>
        </p:nvSpPr>
        <p:spPr>
          <a:xfrm>
            <a:off x="0" y="2890838"/>
            <a:ext cx="12192000" cy="3967162"/>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Gothic-EB"/>
              <a:cs typeface="+mn-cs"/>
            </a:endParaRPr>
          </a:p>
        </p:txBody>
      </p:sp>
      <p:pic>
        <p:nvPicPr>
          <p:cNvPr id="5" name="图片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2467" y="1320801"/>
            <a:ext cx="12446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40933" y="1320801"/>
            <a:ext cx="567267"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45918" y="1320801"/>
            <a:ext cx="101176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11"/>
          <p:cNvGrpSpPr>
            <a:grpSpLocks/>
          </p:cNvGrpSpPr>
          <p:nvPr userDrawn="1"/>
        </p:nvGrpSpPr>
        <p:grpSpPr bwMode="auto">
          <a:xfrm>
            <a:off x="4476751" y="1589088"/>
            <a:ext cx="778933" cy="1200150"/>
            <a:chOff x="3357090" y="1040777"/>
            <a:chExt cx="683179" cy="1051248"/>
          </a:xfrm>
        </p:grpSpPr>
        <p:pic>
          <p:nvPicPr>
            <p:cNvPr id="9"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82048" y="1040777"/>
              <a:ext cx="358221" cy="105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57090" y="1097837"/>
              <a:ext cx="392882" cy="98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图片 14"/>
          <p:cNvPicPr>
            <a:picLocks noChangeAspect="1"/>
          </p:cNvPicPr>
          <p:nvPr userDrawn="1"/>
        </p:nvPicPr>
        <p:blipFill>
          <a:blip r:embed="rId9">
            <a:extLst>
              <a:ext uri="{28A0092B-C50C-407E-A947-70E740481C1C}">
                <a14:useLocalDpi xmlns:a14="http://schemas.microsoft.com/office/drawing/2010/main" val="0"/>
              </a:ext>
            </a:extLst>
          </a:blip>
          <a:srcRect b="10289"/>
          <a:stretch>
            <a:fillRect/>
          </a:stretch>
        </p:blipFill>
        <p:spPr bwMode="auto">
          <a:xfrm>
            <a:off x="9256184" y="493713"/>
            <a:ext cx="8382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5"/>
          <p:cNvPicPr>
            <a:picLocks noChangeAspect="1"/>
          </p:cNvPicPr>
          <p:nvPr userDrawn="1"/>
        </p:nvPicPr>
        <p:blipFill>
          <a:blip r:embed="rId10">
            <a:extLst>
              <a:ext uri="{28A0092B-C50C-407E-A947-70E740481C1C}">
                <a14:useLocalDpi xmlns:a14="http://schemas.microsoft.com/office/drawing/2010/main" val="0"/>
              </a:ext>
            </a:extLst>
          </a:blip>
          <a:srcRect b="4871"/>
          <a:stretch>
            <a:fillRect/>
          </a:stretch>
        </p:blipFill>
        <p:spPr bwMode="auto">
          <a:xfrm>
            <a:off x="0" y="1936751"/>
            <a:ext cx="121920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6"/>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878667" y="2119313"/>
            <a:ext cx="162771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7"/>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034367" y="1008063"/>
            <a:ext cx="482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8"/>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20618" y="2139950"/>
            <a:ext cx="97578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5651" y="2339976"/>
            <a:ext cx="1047749"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20"/>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865785" y="1214439"/>
            <a:ext cx="24003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39222"/>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buClrTx/>
              <a:defRPr/>
            </a:pPr>
            <a:fld id="{6B85FFE7-5D63-4D22-AF5D-F2D2C1AB6873}" type="datetimeFigureOut">
              <a:rPr lang="zh-CN" altLang="en-US" kern="1200" smtClean="0">
                <a:cs typeface="+mn-cs"/>
              </a:rPr>
              <a:pPr>
                <a:buClrTx/>
                <a:defRPr/>
              </a:pPr>
              <a:t>2021/12/6</a:t>
            </a:fld>
            <a:endParaRPr lang="zh-CN" altLang="en-US" kern="1200">
              <a:cs typeface="+mn-cs"/>
            </a:endParaRPr>
          </a:p>
        </p:txBody>
      </p:sp>
      <p:sp>
        <p:nvSpPr>
          <p:cNvPr id="3" name="Footer Placeholder 4"/>
          <p:cNvSpPr>
            <a:spLocks noGrp="1"/>
          </p:cNvSpPr>
          <p:nvPr>
            <p:ph type="ftr" sz="quarter" idx="11"/>
          </p:nvPr>
        </p:nvSpPr>
        <p:spPr/>
        <p:txBody>
          <a:bodyPr/>
          <a:lstStyle>
            <a:lvl1pPr>
              <a:defRPr/>
            </a:lvl1pPr>
          </a:lstStyle>
          <a:p>
            <a:pPr>
              <a:buClrTx/>
              <a:defRPr/>
            </a:pPr>
            <a:endParaRPr lang="zh-CN" altLang="en-US" kern="1200">
              <a:cs typeface="+mn-cs"/>
            </a:endParaRPr>
          </a:p>
        </p:txBody>
      </p:sp>
      <p:sp>
        <p:nvSpPr>
          <p:cNvPr id="4" name="Slide Number Placeholder 5"/>
          <p:cNvSpPr>
            <a:spLocks noGrp="1"/>
          </p:cNvSpPr>
          <p:nvPr>
            <p:ph type="sldNum" sz="quarter" idx="12"/>
          </p:nvPr>
        </p:nvSpPr>
        <p:spPr/>
        <p:txBody>
          <a:bodyPr/>
          <a:lstStyle>
            <a:lvl1pPr>
              <a:defRPr/>
            </a:lvl1pPr>
          </a:lstStyle>
          <a:p>
            <a:pPr>
              <a:buClrTx/>
              <a:defRPr/>
            </a:pPr>
            <a:fld id="{4E3AB7BA-837C-4584-808B-FF3152F2BB7E}" type="slidenum">
              <a:rPr lang="zh-CN" altLang="en-US" kern="1200" smtClean="0">
                <a:cs typeface="+mn-cs"/>
              </a:rPr>
              <a:pPr>
                <a:buClrTx/>
                <a:defRPr/>
              </a:pPr>
              <a:t>‹#›</a:t>
            </a:fld>
            <a:endParaRPr lang="zh-CN" altLang="en-US" kern="1200">
              <a:cs typeface="+mn-cs"/>
            </a:endParaRPr>
          </a:p>
        </p:txBody>
      </p:sp>
    </p:spTree>
    <p:extLst>
      <p:ext uri="{BB962C8B-B14F-4D97-AF65-F5344CB8AC3E}">
        <p14:creationId xmlns:p14="http://schemas.microsoft.com/office/powerpoint/2010/main" val="3363850648"/>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buClrTx/>
              <a:defRPr/>
            </a:pPr>
            <a:fld id="{3F44B648-ED99-4014-A7F8-6F6A6B4EBB55}" type="datetimeFigureOut">
              <a:rPr lang="zh-CN" altLang="en-US" kern="1200" smtClean="0">
                <a:cs typeface="+mn-cs"/>
              </a:rPr>
              <a:pPr>
                <a:buClrTx/>
                <a:defRPr/>
              </a:pPr>
              <a:t>2021/12/6</a:t>
            </a:fld>
            <a:endParaRPr lang="zh-CN" altLang="en-US" kern="1200">
              <a:cs typeface="+mn-cs"/>
            </a:endParaRPr>
          </a:p>
        </p:txBody>
      </p:sp>
      <p:sp>
        <p:nvSpPr>
          <p:cNvPr id="6" name="Footer Placeholder 4"/>
          <p:cNvSpPr>
            <a:spLocks noGrp="1"/>
          </p:cNvSpPr>
          <p:nvPr>
            <p:ph type="ftr" sz="quarter" idx="11"/>
          </p:nvPr>
        </p:nvSpPr>
        <p:spPr/>
        <p:txBody>
          <a:bodyPr/>
          <a:lstStyle>
            <a:lvl1pPr>
              <a:defRPr/>
            </a:lvl1pPr>
          </a:lstStyle>
          <a:p>
            <a:pPr>
              <a:buClrTx/>
              <a:defRPr/>
            </a:pPr>
            <a:endParaRPr lang="zh-CN" altLang="en-US" kern="1200">
              <a:cs typeface="+mn-cs"/>
            </a:endParaRPr>
          </a:p>
        </p:txBody>
      </p:sp>
      <p:sp>
        <p:nvSpPr>
          <p:cNvPr id="7" name="Slide Number Placeholder 5"/>
          <p:cNvSpPr>
            <a:spLocks noGrp="1"/>
          </p:cNvSpPr>
          <p:nvPr>
            <p:ph type="sldNum" sz="quarter" idx="12"/>
          </p:nvPr>
        </p:nvSpPr>
        <p:spPr/>
        <p:txBody>
          <a:bodyPr/>
          <a:lstStyle>
            <a:lvl1pPr>
              <a:defRPr/>
            </a:lvl1pPr>
          </a:lstStyle>
          <a:p>
            <a:pPr>
              <a:buClrTx/>
              <a:defRPr/>
            </a:pPr>
            <a:fld id="{32F8567B-50B3-4807-94C8-FCF0BD9647E2}" type="slidenum">
              <a:rPr lang="zh-CN" altLang="en-US" kern="1200" smtClean="0">
                <a:cs typeface="+mn-cs"/>
              </a:rPr>
              <a:pPr>
                <a:buClrTx/>
                <a:defRPr/>
              </a:pPr>
              <a:t>‹#›</a:t>
            </a:fld>
            <a:endParaRPr lang="zh-CN" altLang="en-US" kern="1200">
              <a:cs typeface="+mn-cs"/>
            </a:endParaRPr>
          </a:p>
        </p:txBody>
      </p:sp>
    </p:spTree>
    <p:extLst>
      <p:ext uri="{BB962C8B-B14F-4D97-AF65-F5344CB8AC3E}">
        <p14:creationId xmlns:p14="http://schemas.microsoft.com/office/powerpoint/2010/main" val="523225475"/>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buClrTx/>
              <a:defRPr/>
            </a:pPr>
            <a:fld id="{AF40B79E-511C-4A33-B956-BB2DE7A15FFF}" type="datetimeFigureOut">
              <a:rPr lang="zh-CN" altLang="en-US" kern="1200" smtClean="0">
                <a:cs typeface="+mn-cs"/>
              </a:rPr>
              <a:pPr>
                <a:buClrTx/>
                <a:defRPr/>
              </a:pPr>
              <a:t>2021/12/6</a:t>
            </a:fld>
            <a:endParaRPr lang="zh-CN" altLang="en-US" kern="1200">
              <a:cs typeface="+mn-cs"/>
            </a:endParaRPr>
          </a:p>
        </p:txBody>
      </p:sp>
      <p:sp>
        <p:nvSpPr>
          <p:cNvPr id="6" name="Footer Placeholder 4"/>
          <p:cNvSpPr>
            <a:spLocks noGrp="1"/>
          </p:cNvSpPr>
          <p:nvPr>
            <p:ph type="ftr" sz="quarter" idx="11"/>
          </p:nvPr>
        </p:nvSpPr>
        <p:spPr/>
        <p:txBody>
          <a:bodyPr/>
          <a:lstStyle>
            <a:lvl1pPr>
              <a:defRPr/>
            </a:lvl1pPr>
          </a:lstStyle>
          <a:p>
            <a:pPr>
              <a:buClrTx/>
              <a:defRPr/>
            </a:pPr>
            <a:endParaRPr lang="zh-CN" altLang="en-US" kern="1200">
              <a:cs typeface="+mn-cs"/>
            </a:endParaRPr>
          </a:p>
        </p:txBody>
      </p:sp>
      <p:sp>
        <p:nvSpPr>
          <p:cNvPr id="7" name="Slide Number Placeholder 5"/>
          <p:cNvSpPr>
            <a:spLocks noGrp="1"/>
          </p:cNvSpPr>
          <p:nvPr>
            <p:ph type="sldNum" sz="quarter" idx="12"/>
          </p:nvPr>
        </p:nvSpPr>
        <p:spPr/>
        <p:txBody>
          <a:bodyPr/>
          <a:lstStyle>
            <a:lvl1pPr>
              <a:defRPr/>
            </a:lvl1pPr>
          </a:lstStyle>
          <a:p>
            <a:pPr>
              <a:buClrTx/>
              <a:defRPr/>
            </a:pPr>
            <a:fld id="{C3BAA4F0-0F30-480E-A7FC-7B109ED485CD}" type="slidenum">
              <a:rPr lang="zh-CN" altLang="en-US" kern="1200" smtClean="0">
                <a:cs typeface="+mn-cs"/>
              </a:rPr>
              <a:pPr>
                <a:buClrTx/>
                <a:defRPr/>
              </a:pPr>
              <a:t>‹#›</a:t>
            </a:fld>
            <a:endParaRPr lang="zh-CN" altLang="en-US" kern="1200">
              <a:cs typeface="+mn-cs"/>
            </a:endParaRPr>
          </a:p>
        </p:txBody>
      </p:sp>
    </p:spTree>
    <p:extLst>
      <p:ext uri="{BB962C8B-B14F-4D97-AF65-F5344CB8AC3E}">
        <p14:creationId xmlns:p14="http://schemas.microsoft.com/office/powerpoint/2010/main" val="2437972948"/>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buClrTx/>
              <a:defRPr/>
            </a:pPr>
            <a:fld id="{410C68E0-7363-41F8-B95E-D6B125CD7CA2}" type="datetimeFigureOut">
              <a:rPr lang="zh-CN" altLang="en-US" kern="1200" smtClean="0">
                <a:cs typeface="+mn-cs"/>
              </a:rPr>
              <a:pPr>
                <a:buClrTx/>
                <a:defRPr/>
              </a:pPr>
              <a:t>2021/12/6</a:t>
            </a:fld>
            <a:endParaRPr lang="zh-CN" altLang="en-US" kern="1200">
              <a:cs typeface="+mn-cs"/>
            </a:endParaRPr>
          </a:p>
        </p:txBody>
      </p:sp>
      <p:sp>
        <p:nvSpPr>
          <p:cNvPr id="5" name="Footer Placeholder 4"/>
          <p:cNvSpPr>
            <a:spLocks noGrp="1"/>
          </p:cNvSpPr>
          <p:nvPr>
            <p:ph type="ftr" sz="quarter" idx="11"/>
          </p:nvPr>
        </p:nvSpPr>
        <p:spPr/>
        <p:txBody>
          <a:bodyPr/>
          <a:lstStyle>
            <a:lvl1pPr>
              <a:defRPr/>
            </a:lvl1pPr>
          </a:lstStyle>
          <a:p>
            <a:pPr>
              <a:buClrTx/>
              <a:defRPr/>
            </a:pPr>
            <a:endParaRPr lang="zh-CN" altLang="en-US" kern="1200">
              <a:cs typeface="+mn-cs"/>
            </a:endParaRPr>
          </a:p>
        </p:txBody>
      </p:sp>
      <p:sp>
        <p:nvSpPr>
          <p:cNvPr id="6" name="Slide Number Placeholder 5"/>
          <p:cNvSpPr>
            <a:spLocks noGrp="1"/>
          </p:cNvSpPr>
          <p:nvPr>
            <p:ph type="sldNum" sz="quarter" idx="12"/>
          </p:nvPr>
        </p:nvSpPr>
        <p:spPr/>
        <p:txBody>
          <a:bodyPr/>
          <a:lstStyle>
            <a:lvl1pPr>
              <a:defRPr/>
            </a:lvl1pPr>
          </a:lstStyle>
          <a:p>
            <a:pPr>
              <a:buClrTx/>
              <a:defRPr/>
            </a:pPr>
            <a:fld id="{A7C46655-1990-4AE6-B3F9-693BDB2F0F85}" type="slidenum">
              <a:rPr lang="zh-CN" altLang="en-US" kern="1200" smtClean="0">
                <a:cs typeface="+mn-cs"/>
              </a:rPr>
              <a:pPr>
                <a:buClrTx/>
                <a:defRPr/>
              </a:pPr>
              <a:t>‹#›</a:t>
            </a:fld>
            <a:endParaRPr lang="zh-CN" altLang="en-US" kern="1200">
              <a:cs typeface="+mn-cs"/>
            </a:endParaRPr>
          </a:p>
        </p:txBody>
      </p:sp>
    </p:spTree>
    <p:extLst>
      <p:ext uri="{BB962C8B-B14F-4D97-AF65-F5344CB8AC3E}">
        <p14:creationId xmlns:p14="http://schemas.microsoft.com/office/powerpoint/2010/main" val="3572360198"/>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8"/>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buClrTx/>
              <a:defRPr/>
            </a:pPr>
            <a:fld id="{4AF3BB61-3B57-4048-BE9E-F8C992CED209}" type="datetimeFigureOut">
              <a:rPr lang="zh-CN" altLang="en-US" kern="1200" smtClean="0">
                <a:cs typeface="+mn-cs"/>
              </a:rPr>
              <a:pPr>
                <a:buClrTx/>
                <a:defRPr/>
              </a:pPr>
              <a:t>2021/12/6</a:t>
            </a:fld>
            <a:endParaRPr lang="zh-CN" altLang="en-US" kern="1200">
              <a:cs typeface="+mn-cs"/>
            </a:endParaRPr>
          </a:p>
        </p:txBody>
      </p:sp>
      <p:sp>
        <p:nvSpPr>
          <p:cNvPr id="5" name="Footer Placeholder 4"/>
          <p:cNvSpPr>
            <a:spLocks noGrp="1"/>
          </p:cNvSpPr>
          <p:nvPr>
            <p:ph type="ftr" sz="quarter" idx="11"/>
          </p:nvPr>
        </p:nvSpPr>
        <p:spPr/>
        <p:txBody>
          <a:bodyPr/>
          <a:lstStyle>
            <a:lvl1pPr>
              <a:defRPr/>
            </a:lvl1pPr>
          </a:lstStyle>
          <a:p>
            <a:pPr>
              <a:buClrTx/>
              <a:defRPr/>
            </a:pPr>
            <a:endParaRPr lang="zh-CN" altLang="en-US" kern="1200">
              <a:cs typeface="+mn-cs"/>
            </a:endParaRPr>
          </a:p>
        </p:txBody>
      </p:sp>
      <p:sp>
        <p:nvSpPr>
          <p:cNvPr id="6" name="Slide Number Placeholder 5"/>
          <p:cNvSpPr>
            <a:spLocks noGrp="1"/>
          </p:cNvSpPr>
          <p:nvPr>
            <p:ph type="sldNum" sz="quarter" idx="12"/>
          </p:nvPr>
        </p:nvSpPr>
        <p:spPr/>
        <p:txBody>
          <a:bodyPr/>
          <a:lstStyle>
            <a:lvl1pPr>
              <a:defRPr/>
            </a:lvl1pPr>
          </a:lstStyle>
          <a:p>
            <a:pPr>
              <a:buClrTx/>
              <a:defRPr/>
            </a:pPr>
            <a:fld id="{94495738-EAA6-42FD-B68B-2A32E257395C}" type="slidenum">
              <a:rPr lang="zh-CN" altLang="en-US" kern="1200" smtClean="0">
                <a:cs typeface="+mn-cs"/>
              </a:rPr>
              <a:pPr>
                <a:buClrTx/>
                <a:defRPr/>
              </a:pPr>
              <a:t>‹#›</a:t>
            </a:fld>
            <a:endParaRPr lang="zh-CN" altLang="en-US" kern="1200">
              <a:cs typeface="+mn-cs"/>
            </a:endParaRPr>
          </a:p>
        </p:txBody>
      </p:sp>
    </p:spTree>
    <p:extLst>
      <p:ext uri="{BB962C8B-B14F-4D97-AF65-F5344CB8AC3E}">
        <p14:creationId xmlns:p14="http://schemas.microsoft.com/office/powerpoint/2010/main" val="425740321"/>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buClrTx/>
              <a:defRPr/>
            </a:pPr>
            <a:endParaRPr lang="en-US" kern="1200">
              <a:cs typeface="+mn-cs"/>
            </a:endParaRPr>
          </a:p>
        </p:txBody>
      </p:sp>
      <p:sp>
        <p:nvSpPr>
          <p:cNvPr id="4" name="Rectangle 5"/>
          <p:cNvSpPr>
            <a:spLocks noGrp="1" noChangeArrowheads="1"/>
          </p:cNvSpPr>
          <p:nvPr>
            <p:ph type="ftr" sz="quarter" idx="11"/>
          </p:nvPr>
        </p:nvSpPr>
        <p:spPr/>
        <p:txBody>
          <a:bodyPr/>
          <a:lstStyle>
            <a:lvl1pPr>
              <a:defRPr/>
            </a:lvl1pPr>
          </a:lstStyle>
          <a:p>
            <a:pPr>
              <a:buClrTx/>
              <a:defRPr/>
            </a:pPr>
            <a:endParaRPr lang="en-US" kern="1200">
              <a:cs typeface="+mn-cs"/>
            </a:endParaRPr>
          </a:p>
        </p:txBody>
      </p:sp>
      <p:sp>
        <p:nvSpPr>
          <p:cNvPr id="5" name="Rectangle 6"/>
          <p:cNvSpPr>
            <a:spLocks noGrp="1" noChangeArrowheads="1"/>
          </p:cNvSpPr>
          <p:nvPr>
            <p:ph type="sldNum" sz="quarter" idx="12"/>
          </p:nvPr>
        </p:nvSpPr>
        <p:spPr/>
        <p:txBody>
          <a:bodyPr/>
          <a:lstStyle>
            <a:lvl1pPr>
              <a:defRPr smtClean="0"/>
            </a:lvl1pPr>
          </a:lstStyle>
          <a:p>
            <a:pPr>
              <a:buClrTx/>
              <a:defRPr/>
            </a:pPr>
            <a:fld id="{427FBC5F-8010-4E5F-BBF7-8193FBDBEEF8}" type="slidenum">
              <a:rPr lang="en-US" altLang="en-US" kern="1200" smtClean="0">
                <a:cs typeface="+mn-cs"/>
              </a:rPr>
              <a:pPr>
                <a:buClrTx/>
                <a:defRPr/>
              </a:pPr>
              <a:t>‹#›</a:t>
            </a:fld>
            <a:endParaRPr lang="en-US" altLang="en-US" kern="1200">
              <a:cs typeface="+mn-cs"/>
            </a:endParaRPr>
          </a:p>
        </p:txBody>
      </p:sp>
    </p:spTree>
    <p:extLst>
      <p:ext uri="{BB962C8B-B14F-4D97-AF65-F5344CB8AC3E}">
        <p14:creationId xmlns:p14="http://schemas.microsoft.com/office/powerpoint/2010/main" val="289872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ED3D7"/>
            </a:gs>
            <a:gs pos="11000">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buClrTx/>
              <a:defRPr/>
            </a:pPr>
            <a:endParaRPr lang="en-US" kern="120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buClrTx/>
              <a:defRPr/>
            </a:pPr>
            <a:endParaRPr lang="en-US" kern="120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buClrTx/>
              <a:defRPr/>
            </a:pPr>
            <a:fld id="{3C0F4100-CDF4-4D31-8493-6A3B832F2615}" type="slidenum">
              <a:rPr lang="en-US" altLang="vi-VN" kern="1200" smtClean="0">
                <a:latin typeface="Arial" panose="020B0604020202020204" pitchFamily="34" charset="0"/>
                <a:ea typeface="+mn-ea"/>
                <a:cs typeface="+mn-cs"/>
              </a:rPr>
              <a:pPr fontAlgn="base">
                <a:spcBef>
                  <a:spcPct val="0"/>
                </a:spcBef>
                <a:spcAft>
                  <a:spcPct val="0"/>
                </a:spcAft>
                <a:buClrTx/>
                <a:defRPr/>
              </a:pPr>
              <a:t>‹#›</a:t>
            </a:fld>
            <a:endParaRPr lang="en-US" altLang="vi-VN" kern="1200">
              <a:latin typeface="Arial" panose="020B0604020202020204" pitchFamily="34" charset="0"/>
              <a:ea typeface="+mn-ea"/>
              <a:cs typeface="+mn-cs"/>
            </a:endParaRPr>
          </a:p>
        </p:txBody>
      </p:sp>
    </p:spTree>
    <p:extLst>
      <p:ext uri="{BB962C8B-B14F-4D97-AF65-F5344CB8AC3E}">
        <p14:creationId xmlns:p14="http://schemas.microsoft.com/office/powerpoint/2010/main" val="1573106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vi-VN" smtClean="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smtClean="0">
                <a:solidFill>
                  <a:prstClr val="black">
                    <a:tint val="75000"/>
                  </a:prstClr>
                </a:solidFill>
                <a:latin typeface="DFGothic-EB"/>
              </a:defRPr>
            </a:lvl1pPr>
          </a:lstStyle>
          <a:p>
            <a:pPr>
              <a:buClrTx/>
              <a:defRPr/>
            </a:pPr>
            <a:fld id="{15910094-7108-4A01-8C71-4CAEA7CEC689}" type="datetimeFigureOut">
              <a:rPr lang="zh-CN" altLang="en-US" kern="1200" smtClean="0">
                <a:cs typeface="+mn-cs"/>
              </a:rPr>
              <a:pPr>
                <a:buClrTx/>
                <a:defRPr/>
              </a:pPr>
              <a:t>2021/12/6</a:t>
            </a:fld>
            <a:endParaRPr lang="zh-CN" altLang="en-US" kern="1200">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DFGothic-EB"/>
              </a:defRPr>
            </a:lvl1pPr>
          </a:lstStyle>
          <a:p>
            <a:pPr>
              <a:buClrTx/>
              <a:defRPr/>
            </a:pPr>
            <a:endParaRPr lang="zh-CN" altLang="en-US" kern="1200">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smtClean="0">
                <a:solidFill>
                  <a:prstClr val="black">
                    <a:tint val="75000"/>
                  </a:prstClr>
                </a:solidFill>
                <a:latin typeface="DFGothic-EB"/>
              </a:defRPr>
            </a:lvl1pPr>
          </a:lstStyle>
          <a:p>
            <a:pPr>
              <a:buClrTx/>
              <a:defRPr/>
            </a:pPr>
            <a:fld id="{9D8481B4-E785-49A3-A712-0440E443FA0B}" type="slidenum">
              <a:rPr lang="zh-CN" altLang="en-US" kern="1200" smtClean="0">
                <a:cs typeface="+mn-cs"/>
              </a:rPr>
              <a:pPr>
                <a:buClrTx/>
                <a:defRPr/>
              </a:pPr>
              <a:t>‹#›</a:t>
            </a:fld>
            <a:endParaRPr lang="zh-CN" altLang="en-US" kern="1200">
              <a:cs typeface="+mn-cs"/>
            </a:endParaRPr>
          </a:p>
        </p:txBody>
      </p:sp>
    </p:spTree>
    <p:extLst>
      <p:ext uri="{BB962C8B-B14F-4D97-AF65-F5344CB8AC3E}">
        <p14:creationId xmlns:p14="http://schemas.microsoft.com/office/powerpoint/2010/main" val="38772980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spd="slow">
    <p:random/>
  </p:transition>
  <p:txStyles>
    <p:titleStyle>
      <a:lvl1pPr algn="l" defTabSz="684213" rtl="0" fontAlgn="base">
        <a:lnSpc>
          <a:spcPct val="90000"/>
        </a:lnSpc>
        <a:spcBef>
          <a:spcPct val="0"/>
        </a:spcBef>
        <a:spcAft>
          <a:spcPct val="0"/>
        </a:spcAft>
        <a:defRPr sz="3300" kern="1200">
          <a:solidFill>
            <a:schemeClr val="tx1"/>
          </a:solidFill>
          <a:latin typeface="+mj-lt"/>
          <a:ea typeface="+mj-ea"/>
          <a:cs typeface="华康少女文字W5"/>
        </a:defRPr>
      </a:lvl1pPr>
      <a:lvl2pPr algn="l" defTabSz="684213" rtl="0" fontAlgn="base">
        <a:lnSpc>
          <a:spcPct val="90000"/>
        </a:lnSpc>
        <a:spcBef>
          <a:spcPct val="0"/>
        </a:spcBef>
        <a:spcAft>
          <a:spcPct val="0"/>
        </a:spcAft>
        <a:defRPr sz="3300">
          <a:solidFill>
            <a:schemeClr val="tx1"/>
          </a:solidFill>
          <a:latin typeface="DFGothic-EB"/>
          <a:ea typeface="华康少女文字W5"/>
          <a:cs typeface="华康少女文字W5"/>
        </a:defRPr>
      </a:lvl2pPr>
      <a:lvl3pPr algn="l" defTabSz="684213" rtl="0" fontAlgn="base">
        <a:lnSpc>
          <a:spcPct val="90000"/>
        </a:lnSpc>
        <a:spcBef>
          <a:spcPct val="0"/>
        </a:spcBef>
        <a:spcAft>
          <a:spcPct val="0"/>
        </a:spcAft>
        <a:defRPr sz="3300">
          <a:solidFill>
            <a:schemeClr val="tx1"/>
          </a:solidFill>
          <a:latin typeface="DFGothic-EB"/>
          <a:ea typeface="华康少女文字W5"/>
          <a:cs typeface="华康少女文字W5"/>
        </a:defRPr>
      </a:lvl3pPr>
      <a:lvl4pPr algn="l" defTabSz="684213" rtl="0" fontAlgn="base">
        <a:lnSpc>
          <a:spcPct val="90000"/>
        </a:lnSpc>
        <a:spcBef>
          <a:spcPct val="0"/>
        </a:spcBef>
        <a:spcAft>
          <a:spcPct val="0"/>
        </a:spcAft>
        <a:defRPr sz="3300">
          <a:solidFill>
            <a:schemeClr val="tx1"/>
          </a:solidFill>
          <a:latin typeface="DFGothic-EB"/>
          <a:ea typeface="华康少女文字W5"/>
          <a:cs typeface="华康少女文字W5"/>
        </a:defRPr>
      </a:lvl4pPr>
      <a:lvl5pPr algn="l" defTabSz="684213" rtl="0" fontAlgn="base">
        <a:lnSpc>
          <a:spcPct val="90000"/>
        </a:lnSpc>
        <a:spcBef>
          <a:spcPct val="0"/>
        </a:spcBef>
        <a:spcAft>
          <a:spcPct val="0"/>
        </a:spcAft>
        <a:defRPr sz="3300">
          <a:solidFill>
            <a:schemeClr val="tx1"/>
          </a:solidFill>
          <a:latin typeface="DFGothic-EB"/>
          <a:ea typeface="华康少女文字W5"/>
          <a:cs typeface="华康少女文字W5"/>
        </a:defRPr>
      </a:lvl5pPr>
      <a:lvl6pPr marL="457200" algn="l" defTabSz="684213" rtl="0" fontAlgn="base">
        <a:lnSpc>
          <a:spcPct val="90000"/>
        </a:lnSpc>
        <a:spcBef>
          <a:spcPct val="0"/>
        </a:spcBef>
        <a:spcAft>
          <a:spcPct val="0"/>
        </a:spcAft>
        <a:defRPr sz="3300">
          <a:solidFill>
            <a:schemeClr val="tx1"/>
          </a:solidFill>
          <a:latin typeface="DFGothic-EB"/>
          <a:ea typeface="华康少女文字W5"/>
          <a:cs typeface="华康少女文字W5"/>
        </a:defRPr>
      </a:lvl6pPr>
      <a:lvl7pPr marL="914400" algn="l" defTabSz="684213" rtl="0" fontAlgn="base">
        <a:lnSpc>
          <a:spcPct val="90000"/>
        </a:lnSpc>
        <a:spcBef>
          <a:spcPct val="0"/>
        </a:spcBef>
        <a:spcAft>
          <a:spcPct val="0"/>
        </a:spcAft>
        <a:defRPr sz="3300">
          <a:solidFill>
            <a:schemeClr val="tx1"/>
          </a:solidFill>
          <a:latin typeface="DFGothic-EB"/>
          <a:ea typeface="华康少女文字W5"/>
          <a:cs typeface="华康少女文字W5"/>
        </a:defRPr>
      </a:lvl7pPr>
      <a:lvl8pPr marL="1371600" algn="l" defTabSz="684213" rtl="0" fontAlgn="base">
        <a:lnSpc>
          <a:spcPct val="90000"/>
        </a:lnSpc>
        <a:spcBef>
          <a:spcPct val="0"/>
        </a:spcBef>
        <a:spcAft>
          <a:spcPct val="0"/>
        </a:spcAft>
        <a:defRPr sz="3300">
          <a:solidFill>
            <a:schemeClr val="tx1"/>
          </a:solidFill>
          <a:latin typeface="DFGothic-EB"/>
          <a:ea typeface="华康少女文字W5"/>
          <a:cs typeface="华康少女文字W5"/>
        </a:defRPr>
      </a:lvl8pPr>
      <a:lvl9pPr marL="1828800" algn="l" defTabSz="684213" rtl="0" fontAlgn="base">
        <a:lnSpc>
          <a:spcPct val="90000"/>
        </a:lnSpc>
        <a:spcBef>
          <a:spcPct val="0"/>
        </a:spcBef>
        <a:spcAft>
          <a:spcPct val="0"/>
        </a:spcAft>
        <a:defRPr sz="3300">
          <a:solidFill>
            <a:schemeClr val="tx1"/>
          </a:solidFill>
          <a:latin typeface="DFGothic-EB"/>
          <a:ea typeface="华康少女文字W5"/>
          <a:cs typeface="华康少女文字W5"/>
        </a:defRPr>
      </a:lvl9pPr>
    </p:titleStyle>
    <p:bodyStyle>
      <a:lvl1pPr marL="169863" indent="-169863" algn="l" defTabSz="684213"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华康少女文字W5"/>
        </a:defRPr>
      </a:lvl1pPr>
      <a:lvl2pPr marL="512763" indent="-169863" algn="l" defTabSz="684213"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华康少女文字W5"/>
        </a:defRPr>
      </a:lvl2pPr>
      <a:lvl3pPr marL="855663" indent="-169863" algn="l" defTabSz="684213"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华康少女文字W5"/>
        </a:defRPr>
      </a:lvl3pPr>
      <a:lvl4pPr marL="1198563" indent="-169863" algn="l" defTabSz="684213"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华康少女文字W5"/>
        </a:defRPr>
      </a:lvl4pPr>
      <a:lvl5pPr marL="1541463" indent="-169863" algn="l" defTabSz="684213"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华康少女文字W5"/>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28.png"/><Relationship Id="rId7"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349" y="2472743"/>
            <a:ext cx="6735651" cy="1323439"/>
          </a:xfrm>
          <a:prstGeom prst="rect">
            <a:avLst/>
          </a:prstGeom>
          <a:noFill/>
        </p:spPr>
        <p:txBody>
          <a:bodyPr wrap="square" rtlCol="0">
            <a:spAutoFit/>
          </a:bodyPr>
          <a:lstStyle/>
          <a:p>
            <a:pPr algn="ctr"/>
            <a:r>
              <a:rPr lang="en-US" sz="4000" b="1" dirty="0" err="1" smtClean="0">
                <a:latin typeface="Times New Roman" pitchFamily="18" charset="0"/>
                <a:cs typeface="Times New Roman" pitchFamily="18" charset="0"/>
              </a:rPr>
              <a:t>Đạo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đức</a:t>
            </a:r>
            <a:r>
              <a:rPr lang="en-US" sz="4000" b="1" dirty="0" smtClean="0">
                <a:latin typeface="Times New Roman" pitchFamily="18" charset="0"/>
                <a:cs typeface="Times New Roman" pitchFamily="18" charset="0"/>
              </a:rPr>
              <a:t> </a:t>
            </a:r>
          </a:p>
          <a:p>
            <a:pPr algn="ctr"/>
            <a:r>
              <a:rPr lang="en-US" sz="4000" b="1" dirty="0" err="1" smtClean="0">
                <a:solidFill>
                  <a:srgbClr val="FF0000"/>
                </a:solidFill>
                <a:latin typeface="Times New Roman" pitchFamily="18" charset="0"/>
                <a:cs typeface="Times New Roman" pitchFamily="18" charset="0"/>
              </a:rPr>
              <a:t>Hiếu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thảo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với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ông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a:t>
            </a:r>
            <a:r>
              <a:rPr lang="en-US" sz="4000" b="1" dirty="0" smtClean="0">
                <a:solidFill>
                  <a:srgbClr val="FF0000"/>
                </a:solidFill>
                <a:latin typeface="Times New Roman" pitchFamily="18" charset="0"/>
                <a:cs typeface="Times New Roman" pitchFamily="18" charset="0"/>
              </a:rPr>
              <a:t>, cha </a:t>
            </a:r>
            <a:r>
              <a:rPr lang="en-US" sz="4000" b="1" dirty="0" err="1" smtClean="0">
                <a:solidFill>
                  <a:srgbClr val="FF0000"/>
                </a:solidFill>
                <a:latin typeface="Times New Roman" pitchFamily="18" charset="0"/>
                <a:cs typeface="Times New Roman" pitchFamily="18" charset="0"/>
              </a:rPr>
              <a:t>mẹ</a:t>
            </a:r>
            <a:endParaRPr lang="en-US" sz="40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1510038"/>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26" name="Google Shape;126;p5"/>
          <p:cNvPicPr preferRelativeResize="0"/>
          <p:nvPr/>
        </p:nvPicPr>
        <p:blipFill rotWithShape="1">
          <a:blip r:embed="rId4">
            <a:alphaModFix/>
          </a:blip>
          <a:srcRect t="23464" r="71083" b="46860"/>
          <a:stretch/>
        </p:blipFill>
        <p:spPr>
          <a:xfrm>
            <a:off x="704771" y="1446266"/>
            <a:ext cx="3406282" cy="3495660"/>
          </a:xfrm>
          <a:prstGeom prst="rect">
            <a:avLst/>
          </a:prstGeom>
          <a:noFill/>
          <a:ln>
            <a:noFill/>
          </a:ln>
        </p:spPr>
      </p:pic>
      <p:pic>
        <p:nvPicPr>
          <p:cNvPr id="127" name="Google Shape;127;p5"/>
          <p:cNvPicPr preferRelativeResize="0"/>
          <p:nvPr/>
        </p:nvPicPr>
        <p:blipFill rotWithShape="1">
          <a:blip r:embed="rId5">
            <a:alphaModFix/>
          </a:blip>
          <a:srcRect r="7135"/>
          <a:stretch/>
        </p:blipFill>
        <p:spPr>
          <a:xfrm flipH="1">
            <a:off x="199966" y="2189454"/>
            <a:ext cx="4800271" cy="4510313"/>
          </a:xfrm>
          <a:prstGeom prst="rect">
            <a:avLst/>
          </a:prstGeom>
          <a:noFill/>
          <a:ln>
            <a:noFill/>
          </a:ln>
        </p:spPr>
      </p:pic>
      <p:pic>
        <p:nvPicPr>
          <p:cNvPr id="128" name="Google Shape;128;p5"/>
          <p:cNvPicPr preferRelativeResize="0"/>
          <p:nvPr/>
        </p:nvPicPr>
        <p:blipFill rotWithShape="1">
          <a:blip r:embed="rId6">
            <a:alphaModFix/>
          </a:blip>
          <a:srcRect l="35709" t="39297" r="39006" b="25614"/>
          <a:stretch/>
        </p:blipFill>
        <p:spPr>
          <a:xfrm rot="-1559529">
            <a:off x="1372757" y="487254"/>
            <a:ext cx="616738" cy="604645"/>
          </a:xfrm>
          <a:prstGeom prst="rect">
            <a:avLst/>
          </a:prstGeom>
          <a:noFill/>
          <a:ln>
            <a:noFill/>
          </a:ln>
        </p:spPr>
      </p:pic>
      <p:sp>
        <p:nvSpPr>
          <p:cNvPr id="6" name="TextBox 2">
            <a:extLst>
              <a:ext uri="{FF2B5EF4-FFF2-40B4-BE49-F238E27FC236}">
                <a16:creationId xmlns="" xmlns:a16="http://schemas.microsoft.com/office/drawing/2014/main" id="{B3FCDEE6-5916-4CC3-AEFF-A6BA8E2735A8}"/>
              </a:ext>
            </a:extLst>
          </p:cNvPr>
          <p:cNvSpPr txBox="1">
            <a:spLocks noChangeArrowheads="1"/>
          </p:cNvSpPr>
          <p:nvPr/>
        </p:nvSpPr>
        <p:spPr bwMode="auto">
          <a:xfrm>
            <a:off x="3838964" y="1675433"/>
            <a:ext cx="695296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b="1" dirty="0" smtClean="0">
                <a:solidFill>
                  <a:srgbClr val="FF0000"/>
                </a:solidFill>
                <a:latin typeface="Snap ITC" panose="04040A07060A02020202" pitchFamily="82" charset="0"/>
                <a:cs typeface="Times New Roman" panose="02020603050405020304" pitchFamily="18" charset="0"/>
              </a:rPr>
              <a:t>2. </a:t>
            </a:r>
            <a:r>
              <a:rPr lang="en-US" altLang="en-US" sz="4400" b="1" dirty="0" err="1">
                <a:solidFill>
                  <a:srgbClr val="FF0000"/>
                </a:solidFill>
                <a:latin typeface="Snap ITC" panose="04040A07060A02020202" pitchFamily="82" charset="0"/>
                <a:cs typeface="Times New Roman" panose="02020603050405020304" pitchFamily="18" charset="0"/>
              </a:rPr>
              <a:t>Bày</a:t>
            </a:r>
            <a:r>
              <a:rPr lang="en-US" altLang="en-US" sz="4400" b="1" dirty="0">
                <a:solidFill>
                  <a:srgbClr val="FF0000"/>
                </a:solidFill>
                <a:latin typeface="Snap ITC" panose="04040A07060A02020202" pitchFamily="82" charset="0"/>
                <a:cs typeface="Times New Roman" panose="02020603050405020304" pitchFamily="18" charset="0"/>
              </a:rPr>
              <a:t> </a:t>
            </a:r>
            <a:r>
              <a:rPr lang="en-US" altLang="en-US" sz="4400" b="1" dirty="0" err="1">
                <a:solidFill>
                  <a:srgbClr val="FF0000"/>
                </a:solidFill>
                <a:latin typeface="Snap ITC" panose="04040A07060A02020202" pitchFamily="82" charset="0"/>
                <a:cs typeface="Times New Roman" panose="02020603050405020304" pitchFamily="18" charset="0"/>
              </a:rPr>
              <a:t>tỏ</a:t>
            </a:r>
            <a:r>
              <a:rPr lang="en-US" altLang="en-US" sz="4400" b="1" dirty="0">
                <a:solidFill>
                  <a:srgbClr val="FF0000"/>
                </a:solidFill>
                <a:latin typeface="Snap ITC" panose="04040A07060A02020202" pitchFamily="82" charset="0"/>
                <a:cs typeface="Times New Roman" panose="02020603050405020304" pitchFamily="18" charset="0"/>
              </a:rPr>
              <a:t> ý </a:t>
            </a:r>
            <a:r>
              <a:rPr lang="en-US" altLang="en-US" sz="4400" b="1" dirty="0" err="1">
                <a:solidFill>
                  <a:srgbClr val="FF0000"/>
                </a:solidFill>
                <a:latin typeface="Snap ITC" panose="04040A07060A02020202" pitchFamily="82" charset="0"/>
                <a:cs typeface="Times New Roman" panose="02020603050405020304" pitchFamily="18" charset="0"/>
              </a:rPr>
              <a:t>kiến</a:t>
            </a:r>
            <a:r>
              <a:rPr lang="en-US" altLang="en-US" sz="4400" b="1" dirty="0" smtClean="0">
                <a:solidFill>
                  <a:srgbClr val="FF0000"/>
                </a:solidFill>
                <a:latin typeface="Snap ITC" panose="04040A07060A02020202" pitchFamily="82" charset="0"/>
                <a:cs typeface="Times New Roman" panose="02020603050405020304" pitchFamily="18" charset="0"/>
              </a:rPr>
              <a:t>, </a:t>
            </a:r>
            <a:r>
              <a:rPr lang="en-US" altLang="en-US" sz="4400" b="1" dirty="0" err="1" smtClean="0">
                <a:solidFill>
                  <a:srgbClr val="FF0000"/>
                </a:solidFill>
                <a:latin typeface="Snap ITC" panose="04040A07060A02020202" pitchFamily="82" charset="0"/>
                <a:cs typeface="Times New Roman" panose="02020603050405020304" pitchFamily="18" charset="0"/>
              </a:rPr>
              <a:t>thái</a:t>
            </a:r>
            <a:r>
              <a:rPr lang="en-US" altLang="en-US" sz="4400" b="1" dirty="0" smtClean="0">
                <a:solidFill>
                  <a:srgbClr val="FF0000"/>
                </a:solidFill>
                <a:latin typeface="Snap ITC" panose="04040A07060A02020202" pitchFamily="82" charset="0"/>
                <a:cs typeface="Times New Roman" panose="02020603050405020304" pitchFamily="18" charset="0"/>
              </a:rPr>
              <a:t> </a:t>
            </a:r>
            <a:r>
              <a:rPr lang="en-US" altLang="en-US" sz="4400" b="1" dirty="0" err="1" smtClean="0">
                <a:solidFill>
                  <a:srgbClr val="FF0000"/>
                </a:solidFill>
                <a:latin typeface="Snap ITC" panose="04040A07060A02020202" pitchFamily="82" charset="0"/>
                <a:cs typeface="Times New Roman" panose="02020603050405020304" pitchFamily="18" charset="0"/>
              </a:rPr>
              <a:t>độ</a:t>
            </a:r>
            <a:endParaRPr lang="en-US" altLang="en-US" sz="4400" b="1" dirty="0">
              <a:solidFill>
                <a:srgbClr val="FF0000"/>
              </a:solidFill>
              <a:latin typeface="Snap ITC" panose="04040A07060A02020202" pitchFamily="82"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750"/>
                                        <p:tgtEl>
                                          <p:spTgt spid="12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33"/>
        <p:cNvGrpSpPr/>
        <p:nvPr/>
      </p:nvGrpSpPr>
      <p:grpSpPr>
        <a:xfrm>
          <a:off x="0" y="0"/>
          <a:ext cx="0" cy="0"/>
          <a:chOff x="0" y="0"/>
          <a:chExt cx="0" cy="0"/>
        </a:xfrm>
      </p:grpSpPr>
      <p:pic>
        <p:nvPicPr>
          <p:cNvPr id="134" name="Google Shape;134;p6"/>
          <p:cNvPicPr preferRelativeResize="0"/>
          <p:nvPr/>
        </p:nvPicPr>
        <p:blipFill rotWithShape="1">
          <a:blip r:embed="rId3">
            <a:alphaModFix/>
          </a:blip>
          <a:srcRect l="6027" t="45612" r="46939" b="16614"/>
          <a:stretch/>
        </p:blipFill>
        <p:spPr>
          <a:xfrm>
            <a:off x="-1663206" y="-1032059"/>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35" name="Google Shape;135;p6"/>
          <p:cNvPicPr preferRelativeResize="0"/>
          <p:nvPr/>
        </p:nvPicPr>
        <p:blipFill rotWithShape="1">
          <a:blip r:embed="rId4">
            <a:alphaModFix/>
          </a:blip>
          <a:srcRect l="32201" t="10172" b="10284"/>
          <a:stretch/>
        </p:blipFill>
        <p:spPr>
          <a:xfrm>
            <a:off x="7623219" y="503861"/>
            <a:ext cx="5416055" cy="6354139"/>
          </a:xfrm>
          <a:prstGeom prst="rect">
            <a:avLst/>
          </a:prstGeom>
          <a:noFill/>
          <a:ln>
            <a:noFill/>
          </a:ln>
        </p:spPr>
      </p:pic>
      <p:pic>
        <p:nvPicPr>
          <p:cNvPr id="136" name="Google Shape;136;p6"/>
          <p:cNvPicPr preferRelativeResize="0"/>
          <p:nvPr/>
        </p:nvPicPr>
        <p:blipFill rotWithShape="1">
          <a:blip r:embed="rId5">
            <a:alphaModFix/>
          </a:blip>
          <a:srcRect l="35709" t="39297" r="39006" b="25614"/>
          <a:stretch/>
        </p:blipFill>
        <p:spPr>
          <a:xfrm rot="-1559529">
            <a:off x="1372757" y="487254"/>
            <a:ext cx="616738" cy="604645"/>
          </a:xfrm>
          <a:prstGeom prst="rect">
            <a:avLst/>
          </a:prstGeom>
          <a:noFill/>
          <a:ln>
            <a:noFill/>
          </a:ln>
        </p:spPr>
      </p:pic>
      <p:sp>
        <p:nvSpPr>
          <p:cNvPr id="5" name="Text Box 4">
            <a:extLst>
              <a:ext uri="{FF2B5EF4-FFF2-40B4-BE49-F238E27FC236}">
                <a16:creationId xmlns="" xmlns:a16="http://schemas.microsoft.com/office/drawing/2014/main" id="{90692970-B382-422D-BA64-F0EFFD506525}"/>
              </a:ext>
            </a:extLst>
          </p:cNvPr>
          <p:cNvSpPr txBox="1">
            <a:spLocks noChangeArrowheads="1"/>
          </p:cNvSpPr>
          <p:nvPr/>
        </p:nvSpPr>
        <p:spPr bwMode="auto">
          <a:xfrm>
            <a:off x="433387" y="1284288"/>
            <a:ext cx="1032240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70C0"/>
                </a:solidFill>
                <a:latin typeface="Times New Roman" panose="02020603050405020304" pitchFamily="18" charset="0"/>
                <a:cs typeface="Times New Roman" panose="02020603050405020304" pitchFamily="18" charset="0"/>
              </a:rPr>
              <a:t>a. Mẹ mệt,  bố đi làm mãi chưa về. Sinh vùng vằng, bực bội vì chẳng có ai đưa Sinh đến nhà bạn dự sinh nhật.</a:t>
            </a:r>
          </a:p>
        </p:txBody>
      </p:sp>
      <p:sp>
        <p:nvSpPr>
          <p:cNvPr id="6" name="Text Box 4">
            <a:extLst>
              <a:ext uri="{FF2B5EF4-FFF2-40B4-BE49-F238E27FC236}">
                <a16:creationId xmlns="" xmlns:a16="http://schemas.microsoft.com/office/drawing/2014/main" id="{70799445-E035-4967-B1EC-59D3DB0B594D}"/>
              </a:ext>
            </a:extLst>
          </p:cNvPr>
          <p:cNvSpPr txBox="1">
            <a:spLocks noChangeArrowheads="1"/>
          </p:cNvSpPr>
          <p:nvPr/>
        </p:nvSpPr>
        <p:spPr bwMode="auto">
          <a:xfrm>
            <a:off x="320675" y="2090738"/>
            <a:ext cx="1059793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70C0"/>
                </a:solidFill>
                <a:latin typeface="Times New Roman" panose="02020603050405020304" pitchFamily="18" charset="0"/>
              </a:rPr>
              <a:t>b.</a:t>
            </a:r>
            <a:r>
              <a:rPr lang="en-US" altLang="en-US" sz="2400" b="1">
                <a:solidFill>
                  <a:srgbClr val="0070C0"/>
                </a:solidFill>
                <a:latin typeface=".VnTime" panose="020B7200000000000000" pitchFamily="34" charset="0"/>
              </a:rPr>
              <a:t> </a:t>
            </a:r>
            <a:r>
              <a:rPr lang="en-US" altLang="en-US" sz="2400" b="1">
                <a:solidFill>
                  <a:srgbClr val="0070C0"/>
                </a:solidFill>
                <a:latin typeface="Times New Roman" panose="02020603050405020304" pitchFamily="18" charset="0"/>
                <a:cs typeface="Times New Roman" panose="02020603050405020304" pitchFamily="18" charset="0"/>
              </a:rPr>
              <a:t>Hôm nào đi làm về, mẹ cũng thấy Loan đã chuẩn bị sẵn chậu nước,khăn mặt để mẹ rửa cho mát. Loan còn nhanh nhảu giúp  mẹ mang túi vào nhà.</a:t>
            </a:r>
            <a:r>
              <a:rPr lang="en-US" altLang="en-US" sz="2800" b="1">
                <a:solidFill>
                  <a:srgbClr val="0070C0"/>
                </a:solidFill>
                <a:latin typeface=".VnTime" panose="020B7200000000000000" pitchFamily="34" charset="0"/>
              </a:rPr>
              <a:t> </a:t>
            </a:r>
          </a:p>
        </p:txBody>
      </p:sp>
      <p:sp>
        <p:nvSpPr>
          <p:cNvPr id="7" name="Text Box 2">
            <a:extLst>
              <a:ext uri="{FF2B5EF4-FFF2-40B4-BE49-F238E27FC236}">
                <a16:creationId xmlns="" xmlns:a16="http://schemas.microsoft.com/office/drawing/2014/main" id="{DA0702DD-04BA-496C-B570-6265AEE2AF65}"/>
              </a:ext>
            </a:extLst>
          </p:cNvPr>
          <p:cNvSpPr txBox="1">
            <a:spLocks noChangeArrowheads="1"/>
          </p:cNvSpPr>
          <p:nvPr/>
        </p:nvSpPr>
        <p:spPr bwMode="auto">
          <a:xfrm>
            <a:off x="375796" y="3031332"/>
            <a:ext cx="1032240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70C0"/>
                </a:solidFill>
                <a:latin typeface="Times New Roman" panose="02020603050405020304" pitchFamily="18" charset="0"/>
              </a:rPr>
              <a:t>c. Bố Hoàng vừa đi làm về, rất mệt. Hoàng chạy ra tận cửa đón và hỏi ngay:</a:t>
            </a:r>
            <a:r>
              <a:rPr lang="en-US" altLang="en-US" sz="2400" b="1">
                <a:solidFill>
                  <a:srgbClr val="0070C0"/>
                </a:solidFill>
                <a:latin typeface=".VnTime" panose="020B7200000000000000" pitchFamily="34" charset="0"/>
              </a:rPr>
              <a:t> </a:t>
            </a:r>
            <a:r>
              <a:rPr lang="en-US" altLang="en-US" sz="2400" b="1">
                <a:solidFill>
                  <a:srgbClr val="0070C0"/>
                </a:solidFill>
                <a:latin typeface="Times New Roman" panose="02020603050405020304" pitchFamily="18" charset="0"/>
                <a:cs typeface="Times New Roman" panose="02020603050405020304" pitchFamily="18" charset="0"/>
              </a:rPr>
              <a:t>“ Bố có nhớ mua truyện tranh cho con không? ”</a:t>
            </a:r>
          </a:p>
        </p:txBody>
      </p:sp>
      <p:sp>
        <p:nvSpPr>
          <p:cNvPr id="8" name="Text Box 2">
            <a:extLst>
              <a:ext uri="{FF2B5EF4-FFF2-40B4-BE49-F238E27FC236}">
                <a16:creationId xmlns="" xmlns:a16="http://schemas.microsoft.com/office/drawing/2014/main" id="{6D03629F-A492-43F3-BD7C-AB1CAE4932DF}"/>
              </a:ext>
            </a:extLst>
          </p:cNvPr>
          <p:cNvSpPr txBox="1">
            <a:spLocks noChangeArrowheads="1"/>
          </p:cNvSpPr>
          <p:nvPr/>
        </p:nvSpPr>
        <p:spPr bwMode="auto">
          <a:xfrm>
            <a:off x="337167" y="3949608"/>
            <a:ext cx="10378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70C0"/>
                </a:solidFill>
                <a:latin typeface="Times New Roman" panose="02020603050405020304" pitchFamily="18" charset="0"/>
              </a:rPr>
              <a:t>d. Ông nội của Hoài rất thích chơi cây cảnh. Hoài đến nhà bạn mượn sách, thấy ngoài vườn nhà bạn có khóm hoa lạ, liền xin bạn một nhánh mang về cho ông trồng.</a:t>
            </a:r>
          </a:p>
        </p:txBody>
      </p:sp>
      <p:sp>
        <p:nvSpPr>
          <p:cNvPr id="9" name="TextBox 1">
            <a:extLst>
              <a:ext uri="{FF2B5EF4-FFF2-40B4-BE49-F238E27FC236}">
                <a16:creationId xmlns="" xmlns:a16="http://schemas.microsoft.com/office/drawing/2014/main" id="{0BF99CB1-9C8D-412E-9238-85E050396E1C}"/>
              </a:ext>
            </a:extLst>
          </p:cNvPr>
          <p:cNvSpPr txBox="1">
            <a:spLocks noChangeArrowheads="1"/>
          </p:cNvSpPr>
          <p:nvPr/>
        </p:nvSpPr>
        <p:spPr bwMode="auto">
          <a:xfrm>
            <a:off x="375796" y="5149758"/>
            <a:ext cx="104116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70C0"/>
                </a:solidFill>
                <a:latin typeface="Times New Roman" panose="02020603050405020304" pitchFamily="18" charset="0"/>
                <a:cs typeface="Times New Roman" panose="02020603050405020304" pitchFamily="18" charset="0"/>
              </a:rPr>
              <a:t>đ. Sau giờ học nhóm, Nhâm và bạn Minh đang đùa với nhau. Chợt nghe tiếng bà ngoại ho ở phòng bên, Nhâm vội chạy sang vuốt ngực cho bà.</a:t>
            </a:r>
          </a:p>
        </p:txBody>
      </p:sp>
      <p:sp>
        <p:nvSpPr>
          <p:cNvPr id="10" name="Rectangle 3">
            <a:extLst>
              <a:ext uri="{FF2B5EF4-FFF2-40B4-BE49-F238E27FC236}">
                <a16:creationId xmlns="" xmlns:a16="http://schemas.microsoft.com/office/drawing/2014/main" id="{63F1732A-E178-4A1D-9D99-0151AC0B4F5C}"/>
              </a:ext>
            </a:extLst>
          </p:cNvPr>
          <p:cNvSpPr>
            <a:spLocks noChangeArrowheads="1"/>
          </p:cNvSpPr>
          <p:nvPr/>
        </p:nvSpPr>
        <p:spPr bwMode="auto">
          <a:xfrm>
            <a:off x="355599" y="152400"/>
            <a:ext cx="1056494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70C0"/>
                </a:solidFill>
                <a:latin typeface="Times New Roman" panose="02020603050405020304" pitchFamily="18" charset="0"/>
                <a:cs typeface="Times New Roman" panose="02020603050405020304" pitchFamily="18" charset="0"/>
              </a:rPr>
              <a:t>Bài tập 1: Cách cư xử của các bạn trong những tình huống dưới đây là đúng hay sai? Vì sao?</a:t>
            </a:r>
          </a:p>
        </p:txBody>
      </p:sp>
      <p:cxnSp>
        <p:nvCxnSpPr>
          <p:cNvPr id="11" name="Straight Connector 10">
            <a:extLst>
              <a:ext uri="{FF2B5EF4-FFF2-40B4-BE49-F238E27FC236}">
                <a16:creationId xmlns="" xmlns:a16="http://schemas.microsoft.com/office/drawing/2014/main" id="{E913D5CD-EC1C-4F38-8666-F60F26EE956B}"/>
              </a:ext>
            </a:extLst>
          </p:cNvPr>
          <p:cNvCxnSpPr/>
          <p:nvPr/>
        </p:nvCxnSpPr>
        <p:spPr bwMode="auto">
          <a:xfrm>
            <a:off x="2930769" y="578617"/>
            <a:ext cx="838210" cy="0"/>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2" name="Straight Connector 11">
            <a:extLst>
              <a:ext uri="{FF2B5EF4-FFF2-40B4-BE49-F238E27FC236}">
                <a16:creationId xmlns="" xmlns:a16="http://schemas.microsoft.com/office/drawing/2014/main" id="{A36D116D-7B92-4F3C-9814-71598436155C}"/>
              </a:ext>
            </a:extLst>
          </p:cNvPr>
          <p:cNvCxnSpPr/>
          <p:nvPr/>
        </p:nvCxnSpPr>
        <p:spPr bwMode="auto">
          <a:xfrm>
            <a:off x="753232" y="1072156"/>
            <a:ext cx="719853" cy="0"/>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3" name="Straight Connector 12">
            <a:extLst>
              <a:ext uri="{FF2B5EF4-FFF2-40B4-BE49-F238E27FC236}">
                <a16:creationId xmlns="" xmlns:a16="http://schemas.microsoft.com/office/drawing/2014/main" id="{02BD4A9A-357D-4A4C-8EFD-33BDE22FF72C}"/>
              </a:ext>
            </a:extLst>
          </p:cNvPr>
          <p:cNvCxnSpPr/>
          <p:nvPr/>
        </p:nvCxnSpPr>
        <p:spPr bwMode="auto">
          <a:xfrm>
            <a:off x="2461846" y="980551"/>
            <a:ext cx="169345" cy="0"/>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750"/>
                                        <p:tgtEl>
                                          <p:spTgt spid="13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fade">
                                      <p:cBhvr>
                                        <p:cTn id="11" dur="500"/>
                                        <p:tgtEl>
                                          <p:spTgt spid="1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51"/>
        <p:cNvGrpSpPr/>
        <p:nvPr/>
      </p:nvGrpSpPr>
      <p:grpSpPr>
        <a:xfrm>
          <a:off x="0" y="0"/>
          <a:ext cx="0" cy="0"/>
          <a:chOff x="0" y="0"/>
          <a:chExt cx="0" cy="0"/>
        </a:xfrm>
      </p:grpSpPr>
      <p:pic>
        <p:nvPicPr>
          <p:cNvPr id="152" name="Google Shape;152;p8"/>
          <p:cNvPicPr preferRelativeResize="0"/>
          <p:nvPr/>
        </p:nvPicPr>
        <p:blipFill rotWithShape="1">
          <a:blip r:embed="rId3">
            <a:alphaModFix/>
          </a:blip>
          <a:srcRect l="6027" t="45612" r="46939" b="16614"/>
          <a:stretch/>
        </p:blipFill>
        <p:spPr>
          <a:xfrm>
            <a:off x="-1723059" y="-876652"/>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53" name="Google Shape;153;p8"/>
          <p:cNvPicPr preferRelativeResize="0"/>
          <p:nvPr/>
        </p:nvPicPr>
        <p:blipFill rotWithShape="1">
          <a:blip r:embed="rId4">
            <a:alphaModFix/>
          </a:blip>
          <a:srcRect l="35709" t="39297" r="39006" b="25614"/>
          <a:stretch/>
        </p:blipFill>
        <p:spPr>
          <a:xfrm rot="-1559529">
            <a:off x="1372757" y="487254"/>
            <a:ext cx="616738" cy="604645"/>
          </a:xfrm>
          <a:prstGeom prst="rect">
            <a:avLst/>
          </a:prstGeom>
          <a:noFill/>
          <a:ln>
            <a:noFill/>
          </a:ln>
        </p:spPr>
      </p:pic>
      <p:pic>
        <p:nvPicPr>
          <p:cNvPr id="154" name="Google Shape;154;p8"/>
          <p:cNvPicPr preferRelativeResize="0"/>
          <p:nvPr/>
        </p:nvPicPr>
        <p:blipFill rotWithShape="1">
          <a:blip r:embed="rId5">
            <a:alphaModFix/>
          </a:blip>
          <a:srcRect/>
          <a:stretch/>
        </p:blipFill>
        <p:spPr>
          <a:xfrm>
            <a:off x="-166626" y="3413585"/>
            <a:ext cx="2667642" cy="3776869"/>
          </a:xfrm>
          <a:prstGeom prst="rect">
            <a:avLst/>
          </a:prstGeom>
          <a:noFill/>
          <a:ln>
            <a:noFill/>
          </a:ln>
        </p:spPr>
      </p:pic>
      <p:pic>
        <p:nvPicPr>
          <p:cNvPr id="155" name="Google Shape;155;p8"/>
          <p:cNvPicPr preferRelativeResize="0"/>
          <p:nvPr/>
        </p:nvPicPr>
        <p:blipFill rotWithShape="1">
          <a:blip r:embed="rId6">
            <a:alphaModFix/>
          </a:blip>
          <a:srcRect/>
          <a:stretch/>
        </p:blipFill>
        <p:spPr>
          <a:xfrm>
            <a:off x="9423623" y="2591927"/>
            <a:ext cx="3352397" cy="4488115"/>
          </a:xfrm>
          <a:prstGeom prst="rect">
            <a:avLst/>
          </a:prstGeom>
          <a:noFill/>
          <a:ln>
            <a:noFill/>
          </a:ln>
        </p:spPr>
      </p:pic>
      <p:sp>
        <p:nvSpPr>
          <p:cNvPr id="6" name="Rectangle 7">
            <a:extLst>
              <a:ext uri="{FF2B5EF4-FFF2-40B4-BE49-F238E27FC236}">
                <a16:creationId xmlns="" xmlns:a16="http://schemas.microsoft.com/office/drawing/2014/main" id="{089D40A3-1A72-4618-BB3D-3B887FC12B45}"/>
              </a:ext>
            </a:extLst>
          </p:cNvPr>
          <p:cNvSpPr>
            <a:spLocks noChangeArrowheads="1"/>
          </p:cNvSpPr>
          <p:nvPr/>
        </p:nvSpPr>
        <p:spPr bwMode="auto">
          <a:xfrm>
            <a:off x="228599" y="269465"/>
            <a:ext cx="116987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a:t>
            </a:r>
            <a:r>
              <a:rPr lang="en-US" altLang="en-US" sz="2800" b="1">
                <a:latin typeface="Times New Roman" panose="02020603050405020304" pitchFamily="18" charset="0"/>
                <a:cs typeface="Times New Roman" panose="02020603050405020304" pitchFamily="18" charset="0"/>
              </a:rPr>
              <a:t> Mẹ mệt,  bố đi làm mãi chưa về. Sinh vùng vằng, bực bội vì chẳng có ai đưa Sinh đến nhà bạn dự sinh nhật.</a:t>
            </a:r>
          </a:p>
        </p:txBody>
      </p:sp>
      <p:sp>
        <p:nvSpPr>
          <p:cNvPr id="7" name="TextBox 12">
            <a:extLst>
              <a:ext uri="{FF2B5EF4-FFF2-40B4-BE49-F238E27FC236}">
                <a16:creationId xmlns="" xmlns:a16="http://schemas.microsoft.com/office/drawing/2014/main" id="{F7518EC1-F014-444D-BB3C-5ABDB6F336C1}"/>
              </a:ext>
            </a:extLst>
          </p:cNvPr>
          <p:cNvSpPr txBox="1">
            <a:spLocks noChangeArrowheads="1"/>
          </p:cNvSpPr>
          <p:nvPr/>
        </p:nvSpPr>
        <p:spPr bwMode="auto">
          <a:xfrm>
            <a:off x="228600" y="1309688"/>
            <a:ext cx="122305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solidFill>
                  <a:srgbClr val="9900CC"/>
                </a:solidFill>
                <a:latin typeface="Times New Roman" panose="02020603050405020304" pitchFamily="18" charset="0"/>
                <a:cs typeface="Times New Roman" panose="02020603050405020304" pitchFamily="18" charset="0"/>
              </a:rPr>
              <a:t>Sai, vì Sinh đã không biết chăm sóc mẹ khi mẹ đang ốm lại còn muốn đi sinh nhật.</a:t>
            </a:r>
          </a:p>
        </p:txBody>
      </p:sp>
      <p:sp>
        <p:nvSpPr>
          <p:cNvPr id="8" name="Rectangle 1">
            <a:extLst>
              <a:ext uri="{FF2B5EF4-FFF2-40B4-BE49-F238E27FC236}">
                <a16:creationId xmlns="" xmlns:a16="http://schemas.microsoft.com/office/drawing/2014/main" id="{48AB9B4B-BAB7-4131-921D-BF67419DDE4C}"/>
              </a:ext>
            </a:extLst>
          </p:cNvPr>
          <p:cNvSpPr>
            <a:spLocks noChangeArrowheads="1"/>
          </p:cNvSpPr>
          <p:nvPr/>
        </p:nvSpPr>
        <p:spPr bwMode="auto">
          <a:xfrm>
            <a:off x="0" y="1996810"/>
            <a:ext cx="124591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FF0000"/>
                </a:solidFill>
                <a:latin typeface="Times New Roman" panose="02020603050405020304" pitchFamily="18" charset="0"/>
              </a:rPr>
              <a:t>b.</a:t>
            </a:r>
            <a:r>
              <a:rPr lang="en-US" altLang="en-US" sz="2800" b="1" dirty="0">
                <a:latin typeface=".VnTime" panose="020B7200000000000000" pitchFamily="34" charset="0"/>
              </a:rPr>
              <a:t> </a:t>
            </a:r>
            <a:r>
              <a:rPr lang="en-US" altLang="en-US" sz="2800" b="1" dirty="0" err="1">
                <a:latin typeface="Times New Roman" panose="02020603050405020304" pitchFamily="18" charset="0"/>
                <a:cs typeface="Times New Roman" panose="02020603050405020304" pitchFamily="18" charset="0"/>
              </a:rPr>
              <a:t>Hôm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thấy</a:t>
            </a:r>
            <a:r>
              <a:rPr lang="en-US" altLang="en-US" sz="2800" b="1" dirty="0">
                <a:latin typeface="Times New Roman" panose="02020603050405020304" pitchFamily="18" charset="0"/>
                <a:cs typeface="Times New Roman" panose="02020603050405020304" pitchFamily="18" charset="0"/>
              </a:rPr>
              <a:t> Loan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chuẩn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sẵn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chậu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khăn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rửa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mát</a:t>
            </a:r>
            <a:r>
              <a:rPr lang="en-US" altLang="en-US" sz="2800" b="1" dirty="0">
                <a:latin typeface="Times New Roman" panose="02020603050405020304" pitchFamily="18" charset="0"/>
                <a:cs typeface="Times New Roman" panose="02020603050405020304" pitchFamily="18" charset="0"/>
              </a:rPr>
              <a:t>. Loan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giúp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mang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túi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a:t>
            </a:r>
            <a:r>
              <a:rPr lang="en-US" altLang="en-US" sz="2800" b="1" dirty="0">
                <a:latin typeface=".VnTime" panose="020B7200000000000000" pitchFamily="34" charset="0"/>
              </a:rPr>
              <a:t> </a:t>
            </a:r>
          </a:p>
        </p:txBody>
      </p:sp>
      <p:sp>
        <p:nvSpPr>
          <p:cNvPr id="9" name="TextBox 2">
            <a:extLst>
              <a:ext uri="{FF2B5EF4-FFF2-40B4-BE49-F238E27FC236}">
                <a16:creationId xmlns="" xmlns:a16="http://schemas.microsoft.com/office/drawing/2014/main" id="{94EE630F-723C-4CD7-B829-DF95ED6595B8}"/>
              </a:ext>
            </a:extLst>
          </p:cNvPr>
          <p:cNvSpPr txBox="1">
            <a:spLocks noChangeArrowheads="1"/>
          </p:cNvSpPr>
          <p:nvPr/>
        </p:nvSpPr>
        <p:spPr bwMode="auto">
          <a:xfrm>
            <a:off x="0" y="2900217"/>
            <a:ext cx="124591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9900CC"/>
                </a:solidFill>
                <a:latin typeface="Times New Roman" panose="02020603050405020304" pitchFamily="18" charset="0"/>
                <a:cs typeface="Times New Roman" panose="02020603050405020304" pitchFamily="18" charset="0"/>
              </a:rPr>
              <a:t>   Đúng, vì Loan đã thể hiện sự quan tâm, biết giúp đỡ mẹ đúng với khả năng của mình. Loan làm như thế  sẽ làm mẹ vui</a:t>
            </a:r>
            <a:r>
              <a:rPr lang="en-US" altLang="en-US" sz="2800">
                <a:latin typeface="Times New Roman" panose="02020603050405020304" pitchFamily="18" charset="0"/>
                <a:cs typeface="Times New Roman" panose="02020603050405020304" pitchFamily="18" charset="0"/>
              </a:rPr>
              <a:t>.</a:t>
            </a:r>
          </a:p>
        </p:txBody>
      </p:sp>
      <p:sp>
        <p:nvSpPr>
          <p:cNvPr id="10" name="Rectangle 1">
            <a:extLst>
              <a:ext uri="{FF2B5EF4-FFF2-40B4-BE49-F238E27FC236}">
                <a16:creationId xmlns="" xmlns:a16="http://schemas.microsoft.com/office/drawing/2014/main" id="{7D21029A-CD82-4E7C-A3FC-1717632A5F4D}"/>
              </a:ext>
            </a:extLst>
          </p:cNvPr>
          <p:cNvSpPr>
            <a:spLocks noChangeArrowheads="1"/>
          </p:cNvSpPr>
          <p:nvPr/>
        </p:nvSpPr>
        <p:spPr bwMode="auto">
          <a:xfrm>
            <a:off x="87922" y="3917719"/>
            <a:ext cx="128945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c.</a:t>
            </a:r>
            <a:r>
              <a:rPr lang="en-US" altLang="en-US" sz="2800" b="1">
                <a:solidFill>
                  <a:srgbClr val="3333FF"/>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Bố Hoàng vừa đi làm về, rất mệt. Hoàng chạy ra tận cửa đón và hỏi ngay: “ Bố có nhớ mua truyện tranh cho con không? ”</a:t>
            </a:r>
            <a:endParaRPr lang="en-US" altLang="en-US" sz="2800">
              <a:latin typeface="Times New Roman" panose="02020603050405020304" pitchFamily="18" charset="0"/>
              <a:cs typeface="Times New Roman" panose="02020603050405020304" pitchFamily="18" charset="0"/>
            </a:endParaRPr>
          </a:p>
        </p:txBody>
      </p:sp>
      <p:sp>
        <p:nvSpPr>
          <p:cNvPr id="11" name="TextBox 2">
            <a:extLst>
              <a:ext uri="{FF2B5EF4-FFF2-40B4-BE49-F238E27FC236}">
                <a16:creationId xmlns="" xmlns:a16="http://schemas.microsoft.com/office/drawing/2014/main" id="{89E3BBD3-AA5E-4027-9379-F0B0B34ADD80}"/>
              </a:ext>
            </a:extLst>
          </p:cNvPr>
          <p:cNvSpPr txBox="1">
            <a:spLocks noChangeArrowheads="1"/>
          </p:cNvSpPr>
          <p:nvPr/>
        </p:nvSpPr>
        <p:spPr bwMode="auto">
          <a:xfrm>
            <a:off x="0" y="4935221"/>
            <a:ext cx="13118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9900CC"/>
                </a:solidFill>
                <a:latin typeface="Times New Roman" panose="02020603050405020304" pitchFamily="18" charset="0"/>
                <a:cs typeface="Times New Roman" panose="02020603050405020304" pitchFamily="18" charset="0"/>
              </a:rPr>
              <a:t>    Sai,  </a:t>
            </a:r>
            <a:r>
              <a:rPr lang="en-US" altLang="en-US" sz="2800" b="1" dirty="0" err="1">
                <a:solidFill>
                  <a:srgbClr val="9900CC"/>
                </a:solidFill>
                <a:latin typeface="Times New Roman" panose="02020603050405020304" pitchFamily="18" charset="0"/>
                <a:cs typeface="Times New Roman" panose="02020603050405020304" pitchFamily="18" charset="0"/>
              </a:rPr>
              <a:t>Hoàng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đã</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không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biết</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quan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tâm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đến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bố</a:t>
            </a:r>
            <a:r>
              <a:rPr lang="en-US" altLang="en-US" sz="2800" b="1" dirty="0">
                <a:solidFill>
                  <a:srgbClr val="9900CC"/>
                </a:solidFill>
                <a:latin typeface="Times New Roman" panose="02020603050405020304" pitchFamily="18" charset="0"/>
                <a:cs typeface="Times New Roman" panose="02020603050405020304" pitchFamily="18" charset="0"/>
              </a:rPr>
              <a:t> . </a:t>
            </a:r>
            <a:r>
              <a:rPr lang="en-US" altLang="en-US" sz="2800" b="1" dirty="0" err="1">
                <a:solidFill>
                  <a:srgbClr val="9900CC"/>
                </a:solidFill>
                <a:latin typeface="Times New Roman" panose="02020603050405020304" pitchFamily="18" charset="0"/>
                <a:cs typeface="Times New Roman" panose="02020603050405020304" pitchFamily="18" charset="0"/>
              </a:rPr>
              <a:t>Bố</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làm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về</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rất</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mệt</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không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nên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đòi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quà</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bố</a:t>
            </a:r>
            <a:endParaRPr lang="en-US" altLang="en-US" sz="2800" b="1" dirty="0">
              <a:solidFill>
                <a:srgbClr val="99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750"/>
                                        <p:tgtEl>
                                          <p:spTgt spid="15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fade">
                                      <p:cBhvr>
                                        <p:cTn id="11" dur="500"/>
                                        <p:tgtEl>
                                          <p:spTgt spid="15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60"/>
        <p:cNvGrpSpPr/>
        <p:nvPr/>
      </p:nvGrpSpPr>
      <p:grpSpPr>
        <a:xfrm>
          <a:off x="0" y="0"/>
          <a:ext cx="0" cy="0"/>
          <a:chOff x="0" y="0"/>
          <a:chExt cx="0" cy="0"/>
        </a:xfrm>
      </p:grpSpPr>
      <p:pic>
        <p:nvPicPr>
          <p:cNvPr id="161" name="Google Shape;161;p9"/>
          <p:cNvPicPr preferRelativeResize="0"/>
          <p:nvPr/>
        </p:nvPicPr>
        <p:blipFill rotWithShape="1">
          <a:blip r:embed="rId3">
            <a:alphaModFix/>
          </a:blip>
          <a:srcRect l="6027" t="45612" r="46939" b="16614"/>
          <a:stretch/>
        </p:blipFill>
        <p:spPr>
          <a:xfrm>
            <a:off x="-2086621" y="-1189228"/>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62" name="Google Shape;162;p9"/>
          <p:cNvPicPr preferRelativeResize="0"/>
          <p:nvPr/>
        </p:nvPicPr>
        <p:blipFill rotWithShape="1">
          <a:blip r:embed="rId4">
            <a:alphaModFix/>
          </a:blip>
          <a:srcRect/>
          <a:stretch/>
        </p:blipFill>
        <p:spPr>
          <a:xfrm>
            <a:off x="7894735" y="2811440"/>
            <a:ext cx="3944517" cy="4178524"/>
          </a:xfrm>
          <a:prstGeom prst="rect">
            <a:avLst/>
          </a:prstGeom>
          <a:noFill/>
          <a:ln>
            <a:noFill/>
          </a:ln>
        </p:spPr>
      </p:pic>
      <p:sp>
        <p:nvSpPr>
          <p:cNvPr id="4" name="Rectangle 1">
            <a:extLst>
              <a:ext uri="{FF2B5EF4-FFF2-40B4-BE49-F238E27FC236}">
                <a16:creationId xmlns="" xmlns:a16="http://schemas.microsoft.com/office/drawing/2014/main" id="{FBFF1741-5EF7-4A4E-8A36-070587D4BED1}"/>
              </a:ext>
            </a:extLst>
          </p:cNvPr>
          <p:cNvSpPr>
            <a:spLocks noChangeArrowheads="1"/>
          </p:cNvSpPr>
          <p:nvPr/>
        </p:nvSpPr>
        <p:spPr bwMode="auto">
          <a:xfrm>
            <a:off x="-759887" y="1333552"/>
            <a:ext cx="11769131"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FF0000"/>
                </a:solidFill>
                <a:latin typeface="Times New Roman" panose="02020603050405020304" pitchFamily="18" charset="0"/>
              </a:rPr>
              <a:t>d.</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Ông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nội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Hoài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rất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thích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chơi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cây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cảnh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Hoài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đến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mượn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sách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thấy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ngoài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vườn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có</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khóm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hoa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lạ</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liền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xin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một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nhánh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mang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về</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ông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trồng</a:t>
            </a:r>
            <a:r>
              <a:rPr lang="en-US" altLang="en-US" sz="2800" b="1" dirty="0">
                <a:latin typeface="Times New Roman" panose="02020603050405020304" pitchFamily="18" charset="0"/>
              </a:rPr>
              <a:t>.</a:t>
            </a:r>
          </a:p>
        </p:txBody>
      </p:sp>
      <p:sp>
        <p:nvSpPr>
          <p:cNvPr id="5" name="TextBox 2">
            <a:extLst>
              <a:ext uri="{FF2B5EF4-FFF2-40B4-BE49-F238E27FC236}">
                <a16:creationId xmlns="" xmlns:a16="http://schemas.microsoft.com/office/drawing/2014/main" id="{DF77846F-DD44-4ED5-A135-D65E8E4CF94D}"/>
              </a:ext>
            </a:extLst>
          </p:cNvPr>
          <p:cNvSpPr txBox="1">
            <a:spLocks noChangeArrowheads="1"/>
          </p:cNvSpPr>
          <p:nvPr/>
        </p:nvSpPr>
        <p:spPr bwMode="auto">
          <a:xfrm>
            <a:off x="-759888" y="2677361"/>
            <a:ext cx="117691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Đúng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Hoài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đã</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biết</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quan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tâm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đến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sở</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thích</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của</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và</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luôn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nghĩ</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đến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Việc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làm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của</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Hoài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tuy</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nhỏ</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nhưng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sẽ</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làm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vui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và</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cảm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động</a:t>
            </a:r>
            <a:r>
              <a:rPr lang="en-US" altLang="en-US" sz="2800" b="1" dirty="0">
                <a:solidFill>
                  <a:srgbClr val="9900CC"/>
                </a:solidFill>
                <a:latin typeface="Times New Roman" panose="02020603050405020304" pitchFamily="18" charset="0"/>
                <a:cs typeface="Times New Roman" panose="02020603050405020304" pitchFamily="18" charset="0"/>
              </a:rPr>
              <a:t>.</a:t>
            </a:r>
          </a:p>
        </p:txBody>
      </p:sp>
      <p:sp>
        <p:nvSpPr>
          <p:cNvPr id="6" name="TextBox 2">
            <a:extLst>
              <a:ext uri="{FF2B5EF4-FFF2-40B4-BE49-F238E27FC236}">
                <a16:creationId xmlns="" xmlns:a16="http://schemas.microsoft.com/office/drawing/2014/main" id="{EDFB0979-EA40-4200-87C3-59B6D4035D26}"/>
              </a:ext>
            </a:extLst>
          </p:cNvPr>
          <p:cNvSpPr txBox="1">
            <a:spLocks noChangeArrowheads="1"/>
          </p:cNvSpPr>
          <p:nvPr/>
        </p:nvSpPr>
        <p:spPr bwMode="auto">
          <a:xfrm>
            <a:off x="925286" y="4723969"/>
            <a:ext cx="112667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Đúng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Bà</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đang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ốm</a:t>
            </a:r>
            <a:r>
              <a:rPr lang="en-US" altLang="en-US" sz="2800" b="1" dirty="0">
                <a:solidFill>
                  <a:srgbClr val="9900CC"/>
                </a:solidFill>
                <a:latin typeface="Times New Roman" panose="02020603050405020304" pitchFamily="18" charset="0"/>
                <a:cs typeface="Times New Roman" panose="02020603050405020304" pitchFamily="18" charset="0"/>
              </a:rPr>
              <a:t> , </a:t>
            </a:r>
            <a:r>
              <a:rPr lang="en-US" altLang="en-US" sz="2800" b="1" dirty="0" err="1">
                <a:solidFill>
                  <a:srgbClr val="9900CC"/>
                </a:solidFill>
                <a:latin typeface="Times New Roman" panose="02020603050405020304" pitchFamily="18" charset="0"/>
                <a:cs typeface="Times New Roman" panose="02020603050405020304" pitchFamily="18" charset="0"/>
              </a:rPr>
              <a:t>rất</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cần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sự</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quan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tâm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chăm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sóc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của</a:t>
            </a:r>
            <a:r>
              <a:rPr lang="en-US" altLang="en-US" sz="2800" b="1" dirty="0">
                <a:solidFill>
                  <a:srgbClr val="9900CC"/>
                </a:solidFill>
                <a:latin typeface="Times New Roman" panose="02020603050405020304" pitchFamily="18" charset="0"/>
                <a:cs typeface="Times New Roman" panose="02020603050405020304" pitchFamily="18" charset="0"/>
              </a:rPr>
              <a:t> con </a:t>
            </a:r>
            <a:r>
              <a:rPr lang="en-US" altLang="en-US" sz="2800" b="1" dirty="0" err="1">
                <a:solidFill>
                  <a:srgbClr val="9900CC"/>
                </a:solidFill>
                <a:latin typeface="Times New Roman" panose="02020603050405020304" pitchFamily="18" charset="0"/>
                <a:cs typeface="Times New Roman" panose="02020603050405020304" pitchFamily="18" charset="0"/>
              </a:rPr>
              <a:t>cháu</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Mặc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dù</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đang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chơi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vui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nhưng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Nhâm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vẫn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nghĩ</a:t>
            </a:r>
            <a:r>
              <a:rPr lang="en-US" altLang="en-US" sz="2800" b="1" dirty="0">
                <a:solidFill>
                  <a:srgbClr val="9900CC"/>
                </a:solidFill>
                <a:latin typeface="Times New Roman" panose="02020603050405020304" pitchFamily="18" charset="0"/>
                <a:cs typeface="Times New Roman" panose="02020603050405020304" pitchFamily="18" charset="0"/>
              </a:rPr>
              <a:t> , lo </a:t>
            </a:r>
            <a:r>
              <a:rPr lang="en-US" altLang="en-US" sz="2800" b="1" dirty="0" err="1">
                <a:solidFill>
                  <a:srgbClr val="9900CC"/>
                </a:solidFill>
                <a:latin typeface="Times New Roman" panose="02020603050405020304" pitchFamily="18" charset="0"/>
                <a:cs typeface="Times New Roman" panose="02020603050405020304" pitchFamily="18" charset="0"/>
              </a:rPr>
              <a:t>và</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chạy</a:t>
            </a:r>
            <a:r>
              <a:rPr lang="en-US" altLang="en-US" sz="2800" b="1" dirty="0">
                <a:solidFill>
                  <a:srgbClr val="9900CC"/>
                </a:solidFill>
                <a:latin typeface="Times New Roman" panose="02020603050405020304" pitchFamily="18" charset="0"/>
                <a:cs typeface="Times New Roman" panose="02020603050405020304" pitchFamily="18" charset="0"/>
              </a:rPr>
              <a:t> sang </a:t>
            </a:r>
            <a:r>
              <a:rPr lang="en-US" altLang="en-US" sz="2800" b="1" dirty="0" err="1">
                <a:solidFill>
                  <a:srgbClr val="9900CC"/>
                </a:solidFill>
                <a:latin typeface="Times New Roman" panose="02020603050405020304" pitchFamily="18" charset="0"/>
                <a:cs typeface="Times New Roman" panose="02020603050405020304" pitchFamily="18" charset="0"/>
              </a:rPr>
              <a:t>chăm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sóc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bà</a:t>
            </a:r>
            <a:r>
              <a:rPr lang="en-US" altLang="en-US" sz="2800" b="1" dirty="0">
                <a:solidFill>
                  <a:srgbClr val="9900CC"/>
                </a:solidFill>
                <a:latin typeface="Times New Roman" panose="02020603050405020304" pitchFamily="18" charset="0"/>
                <a:cs typeface="Times New Roman" panose="02020603050405020304" pitchFamily="18" charset="0"/>
              </a:rPr>
              <a:t>.</a:t>
            </a:r>
          </a:p>
        </p:txBody>
      </p:sp>
      <p:sp>
        <p:nvSpPr>
          <p:cNvPr id="7" name="Rectangle 3">
            <a:extLst>
              <a:ext uri="{FF2B5EF4-FFF2-40B4-BE49-F238E27FC236}">
                <a16:creationId xmlns="" xmlns:a16="http://schemas.microsoft.com/office/drawing/2014/main" id="{F9C9E8DB-AF2E-4AEF-AA61-19654C2B96E0}"/>
              </a:ext>
            </a:extLst>
          </p:cNvPr>
          <p:cNvSpPr>
            <a:spLocks noChangeArrowheads="1"/>
          </p:cNvSpPr>
          <p:nvPr/>
        </p:nvSpPr>
        <p:spPr bwMode="auto">
          <a:xfrm>
            <a:off x="-262932" y="3789031"/>
            <a:ext cx="118763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FF0000"/>
                </a:solidFill>
                <a:latin typeface="Times New Roman" panose="02020603050405020304" pitchFamily="18" charset="0"/>
                <a:cs typeface="Times New Roman" panose="02020603050405020304" pitchFamily="18" charset="0"/>
              </a:rPr>
              <a:t>đ. </a:t>
            </a:r>
            <a:r>
              <a:rPr lang="en-US" altLang="en-US" sz="2800" b="1" dirty="0" err="1">
                <a:latin typeface="Times New Roman" panose="02020603050405020304" pitchFamily="18" charset="0"/>
                <a:cs typeface="Times New Roman" panose="02020603050405020304" pitchFamily="18" charset="0"/>
              </a:rPr>
              <a:t>Sau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nhóm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Nhâm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bạn</a:t>
            </a:r>
            <a:r>
              <a:rPr lang="en-US" altLang="en-US" sz="2800" b="1" dirty="0">
                <a:latin typeface="Times New Roman" panose="02020603050405020304" pitchFamily="18" charset="0"/>
                <a:cs typeface="Times New Roman" panose="02020603050405020304" pitchFamily="18" charset="0"/>
              </a:rPr>
              <a:t> Minh </a:t>
            </a:r>
            <a:r>
              <a:rPr lang="en-US" altLang="en-US" sz="2800" b="1" dirty="0" err="1">
                <a:latin typeface="Times New Roman" panose="02020603050405020304" pitchFamily="18" charset="0"/>
                <a:cs typeface="Times New Roman" panose="02020603050405020304" pitchFamily="18" charset="0"/>
              </a:rPr>
              <a:t>đang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đùa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Chợt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tiếng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b="1" dirty="0">
                <a:latin typeface="Times New Roman" panose="02020603050405020304" pitchFamily="18" charset="0"/>
                <a:cs typeface="Times New Roman" panose="02020603050405020304" pitchFamily="18" charset="0"/>
              </a:rPr>
              <a:t> ho ở </a:t>
            </a:r>
            <a:r>
              <a:rPr lang="en-US" altLang="en-US" sz="2800" b="1" dirty="0" err="1">
                <a:latin typeface="Times New Roman" panose="02020603050405020304" pitchFamily="18" charset="0"/>
                <a:cs typeface="Times New Roman" panose="02020603050405020304" pitchFamily="18" charset="0"/>
              </a:rPr>
              <a:t>phòng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Nhâm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chạy</a:t>
            </a:r>
            <a:r>
              <a:rPr lang="en-US" altLang="en-US" sz="2800" b="1" dirty="0">
                <a:latin typeface="Times New Roman" panose="02020603050405020304" pitchFamily="18" charset="0"/>
                <a:cs typeface="Times New Roman" panose="02020603050405020304" pitchFamily="18" charset="0"/>
              </a:rPr>
              <a:t> sang </a:t>
            </a:r>
            <a:r>
              <a:rPr lang="en-US" altLang="en-US" sz="2800" b="1" dirty="0" err="1">
                <a:latin typeface="Times New Roman" panose="02020603050405020304" pitchFamily="18" charset="0"/>
                <a:cs typeface="Times New Roman" panose="02020603050405020304" pitchFamily="18" charset="0"/>
              </a:rPr>
              <a:t>vuốt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a:t>
            </a:r>
            <a:r>
              <a:rPr lang="en-US" altLang="en-US" sz="28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75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26" name="Google Shape;126;p5"/>
          <p:cNvPicPr preferRelativeResize="0"/>
          <p:nvPr/>
        </p:nvPicPr>
        <p:blipFill rotWithShape="1">
          <a:blip r:embed="rId4">
            <a:alphaModFix/>
          </a:blip>
          <a:srcRect t="23464" r="71083" b="46860"/>
          <a:stretch/>
        </p:blipFill>
        <p:spPr>
          <a:xfrm>
            <a:off x="-1017727" y="1114865"/>
            <a:ext cx="3406282" cy="3495660"/>
          </a:xfrm>
          <a:prstGeom prst="rect">
            <a:avLst/>
          </a:prstGeom>
          <a:noFill/>
          <a:ln>
            <a:noFill/>
          </a:ln>
        </p:spPr>
      </p:pic>
      <p:pic>
        <p:nvPicPr>
          <p:cNvPr id="127" name="Google Shape;127;p5"/>
          <p:cNvPicPr preferRelativeResize="0"/>
          <p:nvPr/>
        </p:nvPicPr>
        <p:blipFill rotWithShape="1">
          <a:blip r:embed="rId5">
            <a:alphaModFix/>
          </a:blip>
          <a:srcRect r="7135"/>
          <a:stretch/>
        </p:blipFill>
        <p:spPr>
          <a:xfrm flipH="1">
            <a:off x="-913881" y="1990310"/>
            <a:ext cx="4800271" cy="4510313"/>
          </a:xfrm>
          <a:prstGeom prst="rect">
            <a:avLst/>
          </a:prstGeom>
          <a:noFill/>
          <a:ln>
            <a:noFill/>
          </a:ln>
        </p:spPr>
      </p:pic>
      <p:pic>
        <p:nvPicPr>
          <p:cNvPr id="128" name="Google Shape;128;p5"/>
          <p:cNvPicPr preferRelativeResize="0"/>
          <p:nvPr/>
        </p:nvPicPr>
        <p:blipFill rotWithShape="1">
          <a:blip r:embed="rId6">
            <a:alphaModFix/>
          </a:blip>
          <a:srcRect l="35709" t="39297" r="39006" b="25614"/>
          <a:stretch/>
        </p:blipFill>
        <p:spPr>
          <a:xfrm rot="-1559529">
            <a:off x="1372757" y="487254"/>
            <a:ext cx="616738" cy="604645"/>
          </a:xfrm>
          <a:prstGeom prst="rect">
            <a:avLst/>
          </a:prstGeom>
          <a:noFill/>
          <a:ln>
            <a:noFill/>
          </a:ln>
        </p:spPr>
      </p:pic>
      <p:sp>
        <p:nvSpPr>
          <p:cNvPr id="6" name="TextBox 2">
            <a:extLst>
              <a:ext uri="{FF2B5EF4-FFF2-40B4-BE49-F238E27FC236}">
                <a16:creationId xmlns="" xmlns:a16="http://schemas.microsoft.com/office/drawing/2014/main" id="{B3FCDEE6-5916-4CC3-AEFF-A6BA8E2735A8}"/>
              </a:ext>
            </a:extLst>
          </p:cNvPr>
          <p:cNvSpPr txBox="1">
            <a:spLocks noChangeArrowheads="1"/>
          </p:cNvSpPr>
          <p:nvPr/>
        </p:nvSpPr>
        <p:spPr bwMode="auto">
          <a:xfrm>
            <a:off x="2027247" y="363264"/>
            <a:ext cx="81375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b="1" dirty="0" smtClean="0">
                <a:solidFill>
                  <a:srgbClr val="FF0000"/>
                </a:solidFill>
                <a:latin typeface="Snap ITC" panose="04040A07060A02020202" pitchFamily="82" charset="0"/>
                <a:cs typeface="Times New Roman" panose="02020603050405020304" pitchFamily="18" charset="0"/>
              </a:rPr>
              <a:t>2. </a:t>
            </a:r>
            <a:r>
              <a:rPr lang="en-US" altLang="en-US" sz="4400" b="1" dirty="0" err="1">
                <a:solidFill>
                  <a:srgbClr val="FF0000"/>
                </a:solidFill>
                <a:latin typeface="Snap ITC" panose="04040A07060A02020202" pitchFamily="82" charset="0"/>
                <a:cs typeface="Times New Roman" panose="02020603050405020304" pitchFamily="18" charset="0"/>
              </a:rPr>
              <a:t>Bày</a:t>
            </a:r>
            <a:r>
              <a:rPr lang="en-US" altLang="en-US" sz="4400" b="1" dirty="0">
                <a:solidFill>
                  <a:srgbClr val="FF0000"/>
                </a:solidFill>
                <a:latin typeface="Snap ITC" panose="04040A07060A02020202" pitchFamily="82" charset="0"/>
                <a:cs typeface="Times New Roman" panose="02020603050405020304" pitchFamily="18" charset="0"/>
              </a:rPr>
              <a:t> </a:t>
            </a:r>
            <a:r>
              <a:rPr lang="en-US" altLang="en-US" sz="4400" b="1" dirty="0" err="1">
                <a:solidFill>
                  <a:srgbClr val="FF0000"/>
                </a:solidFill>
                <a:latin typeface="Snap ITC" panose="04040A07060A02020202" pitchFamily="82" charset="0"/>
                <a:cs typeface="Times New Roman" panose="02020603050405020304" pitchFamily="18" charset="0"/>
              </a:rPr>
              <a:t>tỏ</a:t>
            </a:r>
            <a:r>
              <a:rPr lang="en-US" altLang="en-US" sz="4400" b="1" dirty="0">
                <a:solidFill>
                  <a:srgbClr val="FF0000"/>
                </a:solidFill>
                <a:latin typeface="Snap ITC" panose="04040A07060A02020202" pitchFamily="82" charset="0"/>
                <a:cs typeface="Times New Roman" panose="02020603050405020304" pitchFamily="18" charset="0"/>
              </a:rPr>
              <a:t> ý </a:t>
            </a:r>
            <a:r>
              <a:rPr lang="en-US" altLang="en-US" sz="4400" b="1" dirty="0" err="1">
                <a:solidFill>
                  <a:srgbClr val="FF0000"/>
                </a:solidFill>
                <a:latin typeface="Snap ITC" panose="04040A07060A02020202" pitchFamily="82" charset="0"/>
                <a:cs typeface="Times New Roman" panose="02020603050405020304" pitchFamily="18" charset="0"/>
              </a:rPr>
              <a:t>kiến</a:t>
            </a:r>
            <a:r>
              <a:rPr lang="en-US" altLang="en-US" sz="4400" b="1" dirty="0" smtClean="0">
                <a:solidFill>
                  <a:srgbClr val="FF0000"/>
                </a:solidFill>
                <a:latin typeface="Snap ITC" panose="04040A07060A02020202" pitchFamily="82" charset="0"/>
                <a:cs typeface="Times New Roman" panose="02020603050405020304" pitchFamily="18" charset="0"/>
              </a:rPr>
              <a:t>, </a:t>
            </a:r>
            <a:r>
              <a:rPr lang="en-US" altLang="en-US" sz="4400" b="1" dirty="0" err="1" smtClean="0">
                <a:solidFill>
                  <a:srgbClr val="FF0000"/>
                </a:solidFill>
                <a:latin typeface="Snap ITC" panose="04040A07060A02020202" pitchFamily="82" charset="0"/>
                <a:cs typeface="Times New Roman" panose="02020603050405020304" pitchFamily="18" charset="0"/>
              </a:rPr>
              <a:t>thái</a:t>
            </a:r>
            <a:r>
              <a:rPr lang="en-US" altLang="en-US" sz="4400" b="1" dirty="0" smtClean="0">
                <a:solidFill>
                  <a:srgbClr val="FF0000"/>
                </a:solidFill>
                <a:latin typeface="Snap ITC" panose="04040A07060A02020202" pitchFamily="82" charset="0"/>
                <a:cs typeface="Times New Roman" panose="02020603050405020304" pitchFamily="18" charset="0"/>
              </a:rPr>
              <a:t> </a:t>
            </a:r>
            <a:r>
              <a:rPr lang="en-US" altLang="en-US" sz="4400" b="1" dirty="0" err="1" smtClean="0">
                <a:solidFill>
                  <a:srgbClr val="FF0000"/>
                </a:solidFill>
                <a:latin typeface="Snap ITC" panose="04040A07060A02020202" pitchFamily="82" charset="0"/>
                <a:cs typeface="Times New Roman" panose="02020603050405020304" pitchFamily="18" charset="0"/>
              </a:rPr>
              <a:t>độ</a:t>
            </a:r>
            <a:endParaRPr lang="en-US" altLang="en-US" sz="4400" b="1" dirty="0">
              <a:solidFill>
                <a:srgbClr val="FF0000"/>
              </a:solidFill>
              <a:latin typeface="Snap ITC" panose="04040A07060A02020202" pitchFamily="82" charset="0"/>
              <a:cs typeface="Times New Roman" panose="02020603050405020304" pitchFamily="18" charset="0"/>
            </a:endParaRPr>
          </a:p>
        </p:txBody>
      </p:sp>
      <p:sp>
        <p:nvSpPr>
          <p:cNvPr id="7" name="Text Box 4">
            <a:extLst>
              <a:ext uri="{FF2B5EF4-FFF2-40B4-BE49-F238E27FC236}">
                <a16:creationId xmlns="" xmlns:a16="http://schemas.microsoft.com/office/drawing/2014/main" id="{166F1A8A-BCBB-489D-A99E-0E9C6C66E8DB}"/>
              </a:ext>
            </a:extLst>
          </p:cNvPr>
          <p:cNvSpPr txBox="1">
            <a:spLocks noChangeArrowheads="1"/>
          </p:cNvSpPr>
          <p:nvPr/>
        </p:nvSpPr>
        <p:spPr bwMode="auto">
          <a:xfrm rot="10800000" flipV="1">
            <a:off x="2256874" y="1650629"/>
            <a:ext cx="92082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FF0000"/>
                </a:solidFill>
                <a:latin typeface=".VnTime" panose="020B7200000000000000" pitchFamily="34" charset="0"/>
              </a:rPr>
              <a:t> </a:t>
            </a:r>
            <a:r>
              <a:rPr lang="en-US" altLang="en-US" sz="2800" b="1" dirty="0" err="1">
                <a:solidFill>
                  <a:srgbClr val="FF0000"/>
                </a:solidFill>
                <a:latin typeface=".VnTime" panose="020B7200000000000000" pitchFamily="34" charset="0"/>
              </a:rPr>
              <a:t>E</a:t>
            </a:r>
            <a:r>
              <a:rPr lang="en-US" altLang="en-US" sz="2800" b="1" dirty="0" err="1" smtClean="0">
                <a:solidFill>
                  <a:srgbClr val="FF0000"/>
                </a:solidFill>
                <a:latin typeface="Times New Roman" panose="02020603050405020304" pitchFamily="18" charset="0"/>
              </a:rPr>
              <a:t>m</a:t>
            </a:r>
            <a:r>
              <a:rPr lang="en-US" altLang="en-US" sz="2800" b="1" dirty="0" smtClean="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cần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học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việc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làm</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các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bạn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nào</a:t>
            </a:r>
            <a:r>
              <a:rPr lang="en-US" altLang="en-US" sz="2800" b="1" dirty="0">
                <a:solidFill>
                  <a:srgbClr val="FF0000"/>
                </a:solidFill>
                <a:latin typeface="Times New Roman" panose="02020603050405020304" pitchFamily="18" charset="0"/>
              </a:rPr>
              <a:t>? </a:t>
            </a:r>
          </a:p>
        </p:txBody>
      </p:sp>
      <p:sp>
        <p:nvSpPr>
          <p:cNvPr id="8" name="Text Box 4">
            <a:extLst>
              <a:ext uri="{FF2B5EF4-FFF2-40B4-BE49-F238E27FC236}">
                <a16:creationId xmlns="" xmlns:a16="http://schemas.microsoft.com/office/drawing/2014/main" id="{9A3EF7AC-B260-46C1-B5B7-081C5F673E51}"/>
              </a:ext>
            </a:extLst>
          </p:cNvPr>
          <p:cNvSpPr txBox="1">
            <a:spLocks noChangeArrowheads="1"/>
          </p:cNvSpPr>
          <p:nvPr/>
        </p:nvSpPr>
        <p:spPr bwMode="auto">
          <a:xfrm rot="10800000" flipV="1">
            <a:off x="2027247" y="2404392"/>
            <a:ext cx="8077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0033CC"/>
                </a:solidFill>
                <a:latin typeface=".VnTime" panose="020B7200000000000000" pitchFamily="34" charset="0"/>
              </a:rPr>
              <a:t>      </a:t>
            </a:r>
            <a:r>
              <a:rPr lang="en-US" altLang="en-US" sz="2800" b="1" dirty="0" smtClean="0">
                <a:latin typeface="Times New Roman" panose="02020603050405020304" pitchFamily="18" charset="0"/>
              </a:rPr>
              <a:t> </a:t>
            </a:r>
            <a:r>
              <a:rPr lang="en-US" altLang="en-US" sz="2800" b="1" dirty="0" err="1">
                <a:latin typeface="Times New Roman" panose="02020603050405020304" pitchFamily="18" charset="0"/>
              </a:rPr>
              <a:t>B</a:t>
            </a:r>
            <a:r>
              <a:rPr lang="en-US" altLang="en-US" sz="2800" b="1" dirty="0" err="1" smtClean="0">
                <a:latin typeface="Times New Roman" panose="02020603050405020304" pitchFamily="18" charset="0"/>
              </a:rPr>
              <a:t>ạn</a:t>
            </a:r>
            <a:r>
              <a:rPr lang="en-US" altLang="en-US" sz="2800" b="1" dirty="0" smtClean="0">
                <a:latin typeface="Times New Roman" panose="02020603050405020304" pitchFamily="18" charset="0"/>
              </a:rPr>
              <a:t> </a:t>
            </a:r>
            <a:r>
              <a:rPr lang="en-US" altLang="en-US" sz="2800" b="1" dirty="0">
                <a:latin typeface="Times New Roman" panose="02020603050405020304" pitchFamily="18" charset="0"/>
              </a:rPr>
              <a:t>Loan, </a:t>
            </a:r>
            <a:r>
              <a:rPr lang="en-US" altLang="en-US" sz="2800" b="1" dirty="0" err="1">
                <a:latin typeface="Times New Roman" panose="02020603050405020304" pitchFamily="18" charset="0"/>
              </a:rPr>
              <a:t>bạn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Hoài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Nhâm</a:t>
            </a:r>
            <a:r>
              <a:rPr lang="en-US" altLang="en-US" sz="2800" b="1" dirty="0">
                <a:latin typeface="Times New Roman" panose="02020603050405020304" pitchFamily="18" charset="0"/>
              </a:rPr>
              <a:t>.</a:t>
            </a:r>
          </a:p>
        </p:txBody>
      </p:sp>
      <p:sp>
        <p:nvSpPr>
          <p:cNvPr id="9" name="Text Box 2">
            <a:extLst>
              <a:ext uri="{FF2B5EF4-FFF2-40B4-BE49-F238E27FC236}">
                <a16:creationId xmlns="" xmlns:a16="http://schemas.microsoft.com/office/drawing/2014/main" id="{F17B82DD-E680-4A4E-A61E-1385A84B1202}"/>
              </a:ext>
            </a:extLst>
          </p:cNvPr>
          <p:cNvSpPr txBox="1">
            <a:spLocks noChangeArrowheads="1"/>
          </p:cNvSpPr>
          <p:nvPr/>
        </p:nvSpPr>
        <p:spPr bwMode="auto">
          <a:xfrm rot="10800000" flipV="1">
            <a:off x="3103936" y="4123228"/>
            <a:ext cx="89269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0033CC"/>
                </a:solidFill>
                <a:latin typeface=".VnTime" panose="020B7200000000000000" pitchFamily="34" charset="0"/>
              </a:rPr>
              <a:t>      </a:t>
            </a:r>
            <a:r>
              <a:rPr lang="en-US" altLang="en-US" sz="2800" b="1" dirty="0" err="1">
                <a:latin typeface=".VnTime" panose="020B7200000000000000" pitchFamily="34" charset="0"/>
              </a:rPr>
              <a:t>ViÖc</a:t>
            </a:r>
            <a:r>
              <a:rPr lang="en-US" altLang="en-US" sz="2800" b="1" dirty="0">
                <a:latin typeface=".VnTime" panose="020B7200000000000000" pitchFamily="34" charset="0"/>
              </a:rPr>
              <a:t> </a:t>
            </a:r>
            <a:r>
              <a:rPr lang="en-US" altLang="en-US" sz="2800" b="1" dirty="0" err="1">
                <a:latin typeface=".VnTime" panose="020B7200000000000000" pitchFamily="34" charset="0"/>
              </a:rPr>
              <a:t>lµm</a:t>
            </a:r>
            <a:r>
              <a:rPr lang="en-US" altLang="en-US" sz="2800" b="1" dirty="0">
                <a:latin typeface=".VnTime" panose="020B7200000000000000" pitchFamily="34" charset="0"/>
              </a:rPr>
              <a:t> </a:t>
            </a:r>
            <a:r>
              <a:rPr lang="en-US" altLang="en-US" sz="2800" b="1" dirty="0" err="1">
                <a:latin typeface=".VnTime" panose="020B7200000000000000" pitchFamily="34" charset="0"/>
              </a:rPr>
              <a:t>cña</a:t>
            </a:r>
            <a:r>
              <a:rPr lang="en-US" altLang="en-US" sz="2800" b="1" dirty="0">
                <a:latin typeface=".VnTime" panose="020B7200000000000000" pitchFamily="34" charset="0"/>
              </a:rPr>
              <a:t> b¹n Loan, </a:t>
            </a:r>
            <a:r>
              <a:rPr lang="en-US" altLang="en-US" sz="2800" b="1" dirty="0" err="1">
                <a:latin typeface=".VnTime" panose="020B7200000000000000" pitchFamily="34" charset="0"/>
              </a:rPr>
              <a:t>b</a:t>
            </a:r>
            <a:r>
              <a:rPr lang="en-US" altLang="en-US" sz="2800" b="1" dirty="0" err="1">
                <a:latin typeface="Times New Roman" panose="02020603050405020304" pitchFamily="18" charset="0"/>
              </a:rPr>
              <a:t>ạ</a:t>
            </a:r>
            <a:r>
              <a:rPr lang="en-US" altLang="en-US" sz="2800" b="1" dirty="0" err="1">
                <a:latin typeface=".VnTime" panose="020B7200000000000000" pitchFamily="34" charset="0"/>
              </a:rPr>
              <a:t>n</a:t>
            </a:r>
            <a:r>
              <a:rPr lang="en-US" altLang="en-US" sz="2800" b="1" dirty="0">
                <a:latin typeface=".VnTime" panose="020B7200000000000000" pitchFamily="34" charset="0"/>
              </a:rPr>
              <a:t> </a:t>
            </a:r>
            <a:r>
              <a:rPr lang="en-US" altLang="en-US" sz="2800" b="1" dirty="0" err="1">
                <a:latin typeface="Times New Roman" panose="02020603050405020304" pitchFamily="18" charset="0"/>
                <a:cs typeface="Times New Roman" panose="02020603050405020304" pitchFamily="18" charset="0"/>
              </a:rPr>
              <a:t>Hoài</a:t>
            </a:r>
            <a:r>
              <a:rPr lang="en-US" altLang="en-US" sz="2800" b="1" dirty="0">
                <a:latin typeface=".VnTime" panose="020B7200000000000000" pitchFamily="34" charset="0"/>
              </a:rPr>
              <a:t> vµ b¹n </a:t>
            </a:r>
            <a:r>
              <a:rPr lang="en-US" altLang="en-US" sz="2800" b="1" dirty="0" err="1">
                <a:latin typeface=".VnTime" panose="020B7200000000000000" pitchFamily="34" charset="0"/>
              </a:rPr>
              <a:t>Nh©m</a:t>
            </a:r>
            <a:r>
              <a:rPr lang="en-US" altLang="en-US" sz="2800" b="1" dirty="0">
                <a:latin typeface=".VnTime" panose="020B7200000000000000" pitchFamily="34" charset="0"/>
              </a:rPr>
              <a:t> </a:t>
            </a:r>
            <a:r>
              <a:rPr lang="en-US" altLang="en-US" sz="2800" b="1" dirty="0" err="1">
                <a:latin typeface="Times New Roman" panose="02020603050405020304" pitchFamily="18" charset="0"/>
              </a:rPr>
              <a:t>đã</a:t>
            </a:r>
            <a:r>
              <a:rPr lang="en-US" altLang="en-US" sz="2800" b="1" dirty="0">
                <a:latin typeface=".VnTime" panose="020B7200000000000000" pitchFamily="34" charset="0"/>
              </a:rPr>
              <a:t> </a:t>
            </a:r>
            <a:r>
              <a:rPr lang="en-US" altLang="en-US" sz="2800" b="1" dirty="0" err="1">
                <a:latin typeface=".VnTime" panose="020B7200000000000000" pitchFamily="34" charset="0"/>
              </a:rPr>
              <a:t>thÓ</a:t>
            </a:r>
            <a:r>
              <a:rPr lang="en-US" altLang="en-US" sz="2800" b="1" dirty="0">
                <a:latin typeface=".VnTime" panose="020B7200000000000000" pitchFamily="34" charset="0"/>
              </a:rPr>
              <a:t> </a:t>
            </a:r>
            <a:r>
              <a:rPr lang="en-US" altLang="en-US" sz="2800" b="1" dirty="0" err="1">
                <a:latin typeface=".VnTime" panose="020B7200000000000000" pitchFamily="34" charset="0"/>
              </a:rPr>
              <a:t>hiÖn</a:t>
            </a:r>
            <a:r>
              <a:rPr lang="en-US" altLang="en-US" sz="2800" b="1" dirty="0">
                <a:latin typeface=".VnTime" panose="020B7200000000000000" pitchFamily="34" charset="0"/>
              </a:rPr>
              <a:t> </a:t>
            </a:r>
            <a:r>
              <a:rPr lang="en-US" altLang="en-US" sz="2800" b="1" dirty="0" err="1">
                <a:latin typeface=".VnTime" panose="020B7200000000000000" pitchFamily="34" charset="0"/>
              </a:rPr>
              <a:t>lßng</a:t>
            </a:r>
            <a:r>
              <a:rPr lang="en-US" altLang="en-US" sz="2800" b="1" dirty="0">
                <a:latin typeface=".VnTime" panose="020B7200000000000000" pitchFamily="34" charset="0"/>
              </a:rPr>
              <a:t> </a:t>
            </a:r>
            <a:r>
              <a:rPr lang="en-US" altLang="en-US" sz="2800" b="1" dirty="0" err="1">
                <a:latin typeface=".VnTime" panose="020B7200000000000000" pitchFamily="34" charset="0"/>
              </a:rPr>
              <a:t>hiÕu</a:t>
            </a:r>
            <a:r>
              <a:rPr lang="en-US" altLang="en-US" sz="2800" b="1" dirty="0">
                <a:latin typeface=".VnTime" panose="020B7200000000000000" pitchFamily="34" charset="0"/>
              </a:rPr>
              <a:t> </a:t>
            </a:r>
            <a:r>
              <a:rPr lang="en-US" altLang="en-US" sz="2800" b="1" dirty="0" err="1">
                <a:latin typeface=".VnTime" panose="020B7200000000000000" pitchFamily="34" charset="0"/>
              </a:rPr>
              <a:t>th¶o</a:t>
            </a:r>
            <a:r>
              <a:rPr lang="en-US" altLang="en-US" sz="2800" b="1" dirty="0">
                <a:latin typeface=".VnTime" panose="020B7200000000000000" pitchFamily="34" charset="0"/>
              </a:rPr>
              <a:t> </a:t>
            </a:r>
            <a:r>
              <a:rPr lang="en-US" altLang="en-US" sz="2800" b="1" dirty="0" err="1">
                <a:latin typeface=".VnTime" panose="020B7200000000000000" pitchFamily="34" charset="0"/>
              </a:rPr>
              <a:t>víi</a:t>
            </a:r>
            <a:r>
              <a:rPr lang="en-US" altLang="en-US" sz="2800" b="1" dirty="0">
                <a:latin typeface=".VnTime" panose="020B7200000000000000" pitchFamily="34" charset="0"/>
              </a:rPr>
              <a:t> «ng bµ, cha </a:t>
            </a:r>
            <a:r>
              <a:rPr lang="en-US" altLang="en-US" sz="2800" b="1" dirty="0" err="1">
                <a:latin typeface=".VnTime" panose="020B7200000000000000" pitchFamily="34" charset="0"/>
              </a:rPr>
              <a:t>mÑ</a:t>
            </a:r>
            <a:r>
              <a:rPr lang="en-US" altLang="en-US" sz="2800" b="1" dirty="0">
                <a:latin typeface=".VnTime" panose="020B7200000000000000" pitchFamily="34" charset="0"/>
              </a:rPr>
              <a:t>.</a:t>
            </a:r>
          </a:p>
        </p:txBody>
      </p:sp>
      <p:sp>
        <p:nvSpPr>
          <p:cNvPr id="10" name="Text Box 4">
            <a:extLst>
              <a:ext uri="{FF2B5EF4-FFF2-40B4-BE49-F238E27FC236}">
                <a16:creationId xmlns="" xmlns:a16="http://schemas.microsoft.com/office/drawing/2014/main" id="{CD810421-6DC7-45C4-8F9C-77CDA010FA51}"/>
              </a:ext>
            </a:extLst>
          </p:cNvPr>
          <p:cNvSpPr txBox="1">
            <a:spLocks noChangeArrowheads="1"/>
          </p:cNvSpPr>
          <p:nvPr/>
        </p:nvSpPr>
        <p:spPr bwMode="auto">
          <a:xfrm rot="10800000" flipV="1">
            <a:off x="2674290" y="3059866"/>
            <a:ext cx="7894953" cy="954107"/>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dirty="0">
                <a:solidFill>
                  <a:srgbClr val="FF0000"/>
                </a:solidFill>
                <a:latin typeface="+mn-lt"/>
              </a:rPr>
              <a:t>* </a:t>
            </a:r>
            <a:r>
              <a:rPr lang="en-US" sz="2800" b="1" dirty="0" err="1">
                <a:solidFill>
                  <a:srgbClr val="FF0000"/>
                </a:solidFill>
                <a:latin typeface="Times New Roman" panose="02020603050405020304" pitchFamily="18" charset="0"/>
                <a:cs typeface="Times New Roman" panose="02020603050405020304" pitchFamily="18" charset="0"/>
              </a:rPr>
              <a:t>Vì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itchFamily="18" charset="0"/>
              </a:rPr>
              <a:t>các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em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cần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học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tập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việc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làm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các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bạn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bạn</a:t>
            </a:r>
            <a:r>
              <a:rPr lang="en-US" sz="2800" b="1" dirty="0">
                <a:solidFill>
                  <a:srgbClr val="FF0000"/>
                </a:solidFill>
                <a:latin typeface="Times New Roman" pitchFamily="18" charset="0"/>
              </a:rPr>
              <a:t> Loan, </a:t>
            </a:r>
            <a:r>
              <a:rPr lang="en-US" sz="2800" b="1" dirty="0" err="1">
                <a:solidFill>
                  <a:srgbClr val="FF0000"/>
                </a:solidFill>
                <a:latin typeface="Times New Roman" pitchFamily="18" charset="0"/>
              </a:rPr>
              <a:t>bạn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Hoài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bạn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Nhâm</a:t>
            </a:r>
            <a:r>
              <a:rPr lang="en-US" sz="2800" b="1" dirty="0">
                <a:solidFill>
                  <a:srgbClr val="FF0000"/>
                </a:solidFill>
                <a:latin typeface="Times New Roman" pitchFamily="18" charset="0"/>
              </a:rPr>
              <a:t>?</a:t>
            </a:r>
          </a:p>
        </p:txBody>
      </p:sp>
    </p:spTree>
    <p:extLst>
      <p:ext uri="{BB962C8B-B14F-4D97-AF65-F5344CB8AC3E}">
        <p14:creationId xmlns:p14="http://schemas.microsoft.com/office/powerpoint/2010/main" val="330219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750"/>
                                        <p:tgtEl>
                                          <p:spTgt spid="12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1"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1"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9"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26" name="Google Shape;126;p5"/>
          <p:cNvPicPr preferRelativeResize="0"/>
          <p:nvPr/>
        </p:nvPicPr>
        <p:blipFill rotWithShape="1">
          <a:blip r:embed="rId4">
            <a:alphaModFix/>
          </a:blip>
          <a:srcRect t="23464" r="71083" b="46860"/>
          <a:stretch/>
        </p:blipFill>
        <p:spPr>
          <a:xfrm>
            <a:off x="704771" y="1446266"/>
            <a:ext cx="3406282" cy="3495660"/>
          </a:xfrm>
          <a:prstGeom prst="rect">
            <a:avLst/>
          </a:prstGeom>
          <a:noFill/>
          <a:ln>
            <a:noFill/>
          </a:ln>
        </p:spPr>
      </p:pic>
      <p:pic>
        <p:nvPicPr>
          <p:cNvPr id="127" name="Google Shape;127;p5"/>
          <p:cNvPicPr preferRelativeResize="0"/>
          <p:nvPr/>
        </p:nvPicPr>
        <p:blipFill rotWithShape="1">
          <a:blip r:embed="rId5">
            <a:alphaModFix/>
          </a:blip>
          <a:srcRect r="7135"/>
          <a:stretch/>
        </p:blipFill>
        <p:spPr>
          <a:xfrm flipH="1">
            <a:off x="199966" y="2189454"/>
            <a:ext cx="4800271" cy="4510313"/>
          </a:xfrm>
          <a:prstGeom prst="rect">
            <a:avLst/>
          </a:prstGeom>
          <a:noFill/>
          <a:ln>
            <a:noFill/>
          </a:ln>
        </p:spPr>
      </p:pic>
      <p:pic>
        <p:nvPicPr>
          <p:cNvPr id="128" name="Google Shape;128;p5"/>
          <p:cNvPicPr preferRelativeResize="0"/>
          <p:nvPr/>
        </p:nvPicPr>
        <p:blipFill rotWithShape="1">
          <a:blip r:embed="rId6">
            <a:alphaModFix/>
          </a:blip>
          <a:srcRect l="35709" t="39297" r="39006" b="25614"/>
          <a:stretch/>
        </p:blipFill>
        <p:spPr>
          <a:xfrm rot="-1559529">
            <a:off x="1372757" y="487254"/>
            <a:ext cx="616738" cy="604645"/>
          </a:xfrm>
          <a:prstGeom prst="rect">
            <a:avLst/>
          </a:prstGeom>
          <a:noFill/>
          <a:ln>
            <a:noFill/>
          </a:ln>
        </p:spPr>
      </p:pic>
      <p:sp>
        <p:nvSpPr>
          <p:cNvPr id="6" name="TextBox 2">
            <a:extLst>
              <a:ext uri="{FF2B5EF4-FFF2-40B4-BE49-F238E27FC236}">
                <a16:creationId xmlns="" xmlns:a16="http://schemas.microsoft.com/office/drawing/2014/main" id="{B3FCDEE6-5916-4CC3-AEFF-A6BA8E2735A8}"/>
              </a:ext>
            </a:extLst>
          </p:cNvPr>
          <p:cNvSpPr txBox="1">
            <a:spLocks noChangeArrowheads="1"/>
          </p:cNvSpPr>
          <p:nvPr/>
        </p:nvSpPr>
        <p:spPr bwMode="auto">
          <a:xfrm>
            <a:off x="1681126" y="689952"/>
            <a:ext cx="83154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4400" b="1" i="0" u="none" strike="noStrike" kern="0" cap="none" spc="0" normalizeH="0" baseline="0" noProof="0" dirty="0" smtClean="0">
                <a:ln>
                  <a:noFill/>
                </a:ln>
                <a:solidFill>
                  <a:srgbClr val="FF0000"/>
                </a:solidFill>
                <a:effectLst/>
                <a:uLnTx/>
                <a:uFillTx/>
                <a:latin typeface="Snap ITC" panose="04040A07060A02020202" pitchFamily="82" charset="0"/>
                <a:cs typeface="Times New Roman" panose="02020603050405020304" pitchFamily="18" charset="0"/>
                <a:sym typeface="Arial"/>
              </a:rPr>
              <a:t>2. </a:t>
            </a:r>
            <a:r>
              <a:rPr kumimoji="0" lang="en-US" altLang="en-US" sz="4400" b="1" i="0" u="none" strike="noStrike" kern="0" cap="none" spc="0" normalizeH="0" baseline="0" noProof="0" dirty="0" err="1">
                <a:ln>
                  <a:noFill/>
                </a:ln>
                <a:solidFill>
                  <a:srgbClr val="FF0000"/>
                </a:solidFill>
                <a:effectLst/>
                <a:uLnTx/>
                <a:uFillTx/>
                <a:latin typeface="Snap ITC" panose="04040A07060A02020202" pitchFamily="82" charset="0"/>
                <a:cs typeface="Times New Roman" panose="02020603050405020304" pitchFamily="18" charset="0"/>
                <a:sym typeface="Arial"/>
              </a:rPr>
              <a:t>Bày</a:t>
            </a:r>
            <a:r>
              <a:rPr kumimoji="0" lang="en-US" altLang="en-US" sz="4400" b="1" i="0" u="none" strike="noStrike" kern="0" cap="none" spc="0" normalizeH="0" baseline="0" noProof="0" dirty="0">
                <a:ln>
                  <a:noFill/>
                </a:ln>
                <a:solidFill>
                  <a:srgbClr val="FF0000"/>
                </a:solidFill>
                <a:effectLst/>
                <a:uLnTx/>
                <a:uFillTx/>
                <a:latin typeface="Snap ITC" panose="04040A07060A02020202" pitchFamily="82" charset="0"/>
                <a:cs typeface="Times New Roman" panose="02020603050405020304" pitchFamily="18" charset="0"/>
                <a:sym typeface="Arial"/>
              </a:rPr>
              <a:t> </a:t>
            </a:r>
            <a:r>
              <a:rPr kumimoji="0" lang="en-US" altLang="en-US" sz="4400" b="1" i="0" u="none" strike="noStrike" kern="0" cap="none" spc="0" normalizeH="0" baseline="0" noProof="0" dirty="0" err="1">
                <a:ln>
                  <a:noFill/>
                </a:ln>
                <a:solidFill>
                  <a:srgbClr val="FF0000"/>
                </a:solidFill>
                <a:effectLst/>
                <a:uLnTx/>
                <a:uFillTx/>
                <a:latin typeface="Snap ITC" panose="04040A07060A02020202" pitchFamily="82" charset="0"/>
                <a:cs typeface="Times New Roman" panose="02020603050405020304" pitchFamily="18" charset="0"/>
                <a:sym typeface="Arial"/>
              </a:rPr>
              <a:t>tỏ</a:t>
            </a:r>
            <a:r>
              <a:rPr kumimoji="0" lang="en-US" altLang="en-US" sz="4400" b="1" i="0" u="none" strike="noStrike" kern="0" cap="none" spc="0" normalizeH="0" baseline="0" noProof="0" dirty="0">
                <a:ln>
                  <a:noFill/>
                </a:ln>
                <a:solidFill>
                  <a:srgbClr val="FF0000"/>
                </a:solidFill>
                <a:effectLst/>
                <a:uLnTx/>
                <a:uFillTx/>
                <a:latin typeface="Snap ITC" panose="04040A07060A02020202" pitchFamily="82" charset="0"/>
                <a:cs typeface="Times New Roman" panose="02020603050405020304" pitchFamily="18" charset="0"/>
                <a:sym typeface="Arial"/>
              </a:rPr>
              <a:t> ý </a:t>
            </a:r>
            <a:r>
              <a:rPr kumimoji="0" lang="en-US" altLang="en-US" sz="4400" b="1" i="0" u="none" strike="noStrike" kern="0" cap="none" spc="0" normalizeH="0" baseline="0" noProof="0" dirty="0" err="1">
                <a:ln>
                  <a:noFill/>
                </a:ln>
                <a:solidFill>
                  <a:srgbClr val="FF0000"/>
                </a:solidFill>
                <a:effectLst/>
                <a:uLnTx/>
                <a:uFillTx/>
                <a:latin typeface="Snap ITC" panose="04040A07060A02020202" pitchFamily="82" charset="0"/>
                <a:cs typeface="Times New Roman" panose="02020603050405020304" pitchFamily="18" charset="0"/>
                <a:sym typeface="Arial"/>
              </a:rPr>
              <a:t>kiến</a:t>
            </a:r>
            <a:r>
              <a:rPr kumimoji="0" lang="en-US" altLang="en-US" sz="4400" b="1" i="0" u="none" strike="noStrike" kern="0" cap="none" spc="0" normalizeH="0" baseline="0" noProof="0" dirty="0" smtClean="0">
                <a:ln>
                  <a:noFill/>
                </a:ln>
                <a:solidFill>
                  <a:srgbClr val="FF0000"/>
                </a:solidFill>
                <a:effectLst/>
                <a:uLnTx/>
                <a:uFillTx/>
                <a:latin typeface="Snap ITC" panose="04040A07060A02020202" pitchFamily="82" charset="0"/>
                <a:cs typeface="Times New Roman" panose="02020603050405020304" pitchFamily="18" charset="0"/>
                <a:sym typeface="Arial"/>
              </a:rPr>
              <a:t>, </a:t>
            </a:r>
            <a:r>
              <a:rPr kumimoji="0" lang="en-US" altLang="en-US" sz="4400" b="1" i="0" u="none" strike="noStrike" kern="0" cap="none" spc="0" normalizeH="0" baseline="0" noProof="0" dirty="0" err="1" smtClean="0">
                <a:ln>
                  <a:noFill/>
                </a:ln>
                <a:solidFill>
                  <a:srgbClr val="FF0000"/>
                </a:solidFill>
                <a:effectLst/>
                <a:uLnTx/>
                <a:uFillTx/>
                <a:latin typeface="Snap ITC" panose="04040A07060A02020202" pitchFamily="82" charset="0"/>
                <a:cs typeface="Times New Roman" panose="02020603050405020304" pitchFamily="18" charset="0"/>
                <a:sym typeface="Arial"/>
              </a:rPr>
              <a:t>thái</a:t>
            </a:r>
            <a:r>
              <a:rPr kumimoji="0" lang="en-US" altLang="en-US" sz="4400" b="1" i="0" u="none" strike="noStrike" kern="0" cap="none" spc="0" normalizeH="0" baseline="0" noProof="0" dirty="0" smtClean="0">
                <a:ln>
                  <a:noFill/>
                </a:ln>
                <a:solidFill>
                  <a:srgbClr val="FF0000"/>
                </a:solidFill>
                <a:effectLst/>
                <a:uLnTx/>
                <a:uFillTx/>
                <a:latin typeface="Snap ITC" panose="04040A07060A02020202" pitchFamily="82" charset="0"/>
                <a:cs typeface="Times New Roman" panose="02020603050405020304" pitchFamily="18" charset="0"/>
                <a:sym typeface="Arial"/>
              </a:rPr>
              <a:t> </a:t>
            </a:r>
            <a:r>
              <a:rPr kumimoji="0" lang="en-US" altLang="en-US" sz="4400" b="1" i="0" u="none" strike="noStrike" kern="0" cap="none" spc="0" normalizeH="0" baseline="0" noProof="0" dirty="0" err="1" smtClean="0">
                <a:ln>
                  <a:noFill/>
                </a:ln>
                <a:solidFill>
                  <a:srgbClr val="FF0000"/>
                </a:solidFill>
                <a:effectLst/>
                <a:uLnTx/>
                <a:uFillTx/>
                <a:latin typeface="Snap ITC" panose="04040A07060A02020202" pitchFamily="82" charset="0"/>
                <a:cs typeface="Times New Roman" panose="02020603050405020304" pitchFamily="18" charset="0"/>
                <a:sym typeface="Arial"/>
              </a:rPr>
              <a:t>độ</a:t>
            </a:r>
            <a:endParaRPr kumimoji="0" lang="en-US" altLang="en-US" sz="4400" b="1" i="0" u="none" strike="noStrike" kern="0" cap="none" spc="0" normalizeH="0" baseline="0" noProof="0" dirty="0">
              <a:ln>
                <a:noFill/>
              </a:ln>
              <a:solidFill>
                <a:srgbClr val="FF0000"/>
              </a:solidFill>
              <a:effectLst/>
              <a:uLnTx/>
              <a:uFillTx/>
              <a:latin typeface="Snap ITC" panose="04040A07060A02020202" pitchFamily="82" charset="0"/>
              <a:cs typeface="Times New Roman" panose="02020603050405020304" pitchFamily="18" charset="0"/>
              <a:sym typeface="Arial"/>
            </a:endParaRPr>
          </a:p>
        </p:txBody>
      </p:sp>
      <p:sp>
        <p:nvSpPr>
          <p:cNvPr id="7" name="Rectangle 3">
            <a:extLst>
              <a:ext uri="{FF2B5EF4-FFF2-40B4-BE49-F238E27FC236}">
                <a16:creationId xmlns="" xmlns:a16="http://schemas.microsoft.com/office/drawing/2014/main" id="{E722DD10-E7C7-4315-A85A-2B162DB5D515}"/>
              </a:ext>
            </a:extLst>
          </p:cNvPr>
          <p:cNvSpPr>
            <a:spLocks noGrp="1" noChangeArrowheads="1"/>
          </p:cNvSpPr>
          <p:nvPr>
            <p:ph type="body" idx="1"/>
          </p:nvPr>
        </p:nvSpPr>
        <p:spPr>
          <a:xfrm>
            <a:off x="3762434" y="1897798"/>
            <a:ext cx="8229600" cy="1066800"/>
          </a:xfrm>
        </p:spPr>
        <p:txBody>
          <a:bodyPr>
            <a:noAutofit/>
          </a:bodyPr>
          <a:lstStyle/>
          <a:p>
            <a:pPr eaLnBrk="1" hangingPunct="1">
              <a:buFont typeface="Wingdings" panose="05000000000000000000" pitchFamily="2" charset="2"/>
              <a:buChar char="Ø"/>
            </a:pPr>
            <a:r>
              <a:rPr lang="en-US" altLang="en-US" sz="3600" b="1">
                <a:solidFill>
                  <a:srgbClr val="0070C0"/>
                </a:solidFill>
              </a:rPr>
              <a:t>Theo em, việc làm thế nào là hiếu thảo với ông bà, cha mẹ ?</a:t>
            </a:r>
          </a:p>
        </p:txBody>
      </p:sp>
      <p:sp>
        <p:nvSpPr>
          <p:cNvPr id="8" name="Rectangle 3">
            <a:extLst>
              <a:ext uri="{FF2B5EF4-FFF2-40B4-BE49-F238E27FC236}">
                <a16:creationId xmlns="" xmlns:a16="http://schemas.microsoft.com/office/drawing/2014/main" id="{D190AC65-85D5-4A2E-84DA-02B6D88B77F5}"/>
              </a:ext>
            </a:extLst>
          </p:cNvPr>
          <p:cNvSpPr txBox="1">
            <a:spLocks noChangeArrowheads="1"/>
          </p:cNvSpPr>
          <p:nvPr/>
        </p:nvSpPr>
        <p:spPr bwMode="auto">
          <a:xfrm>
            <a:off x="3748579" y="3153162"/>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spcBef>
                <a:spcPct val="20000"/>
              </a:spcBef>
              <a:buFont typeface="Wingdings" panose="05000000000000000000" pitchFamily="2" charset="2"/>
              <a:buChar char="Ø"/>
            </a:pPr>
            <a:r>
              <a:rPr lang="en-US" altLang="en-US" sz="3200" b="1">
                <a:solidFill>
                  <a:srgbClr val="0070C0"/>
                </a:solidFill>
              </a:rPr>
              <a:t> Chúng ta không nên làm gì đối với với ông bà, cha mẹ ?</a:t>
            </a:r>
          </a:p>
        </p:txBody>
      </p:sp>
    </p:spTree>
    <p:extLst>
      <p:ext uri="{BB962C8B-B14F-4D97-AF65-F5344CB8AC3E}">
        <p14:creationId xmlns:p14="http://schemas.microsoft.com/office/powerpoint/2010/main" val="3220165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750"/>
                                        <p:tgtEl>
                                          <p:spTgt spid="12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l="6027" t="45612" r="46939" b="16614"/>
          <a:stretch/>
        </p:blipFill>
        <p:spPr>
          <a:xfrm>
            <a:off x="-1170400" y="-1212929"/>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26" name="Google Shape;126;p5"/>
          <p:cNvPicPr preferRelativeResize="0"/>
          <p:nvPr/>
        </p:nvPicPr>
        <p:blipFill rotWithShape="1">
          <a:blip r:embed="rId4">
            <a:alphaModFix/>
          </a:blip>
          <a:srcRect t="23464" r="71083" b="46860"/>
          <a:stretch/>
        </p:blipFill>
        <p:spPr>
          <a:xfrm>
            <a:off x="704771" y="1446266"/>
            <a:ext cx="3406282" cy="3495660"/>
          </a:xfrm>
          <a:prstGeom prst="rect">
            <a:avLst/>
          </a:prstGeom>
          <a:noFill/>
          <a:ln>
            <a:noFill/>
          </a:ln>
        </p:spPr>
      </p:pic>
      <p:pic>
        <p:nvPicPr>
          <p:cNvPr id="127" name="Google Shape;127;p5"/>
          <p:cNvPicPr preferRelativeResize="0"/>
          <p:nvPr/>
        </p:nvPicPr>
        <p:blipFill rotWithShape="1">
          <a:blip r:embed="rId5">
            <a:alphaModFix/>
          </a:blip>
          <a:srcRect r="7135"/>
          <a:stretch/>
        </p:blipFill>
        <p:spPr>
          <a:xfrm flipH="1">
            <a:off x="199966" y="2189454"/>
            <a:ext cx="4800271" cy="4510313"/>
          </a:xfrm>
          <a:prstGeom prst="rect">
            <a:avLst/>
          </a:prstGeom>
          <a:noFill/>
          <a:ln>
            <a:noFill/>
          </a:ln>
        </p:spPr>
      </p:pic>
      <p:pic>
        <p:nvPicPr>
          <p:cNvPr id="128" name="Google Shape;128;p5"/>
          <p:cNvPicPr preferRelativeResize="0"/>
          <p:nvPr/>
        </p:nvPicPr>
        <p:blipFill rotWithShape="1">
          <a:blip r:embed="rId6">
            <a:alphaModFix/>
          </a:blip>
          <a:srcRect l="35709" t="39297" r="39006" b="25614"/>
          <a:stretch/>
        </p:blipFill>
        <p:spPr>
          <a:xfrm rot="-1559529">
            <a:off x="1372757" y="487254"/>
            <a:ext cx="616738" cy="604645"/>
          </a:xfrm>
          <a:prstGeom prst="rect">
            <a:avLst/>
          </a:prstGeom>
          <a:noFill/>
          <a:ln>
            <a:noFill/>
          </a:ln>
        </p:spPr>
      </p:pic>
      <p:sp>
        <p:nvSpPr>
          <p:cNvPr id="7" name="TextBox 1">
            <a:extLst>
              <a:ext uri="{FF2B5EF4-FFF2-40B4-BE49-F238E27FC236}">
                <a16:creationId xmlns="" xmlns:a16="http://schemas.microsoft.com/office/drawing/2014/main" id="{4A8FC72E-A8C6-46F5-938C-984F957EA4CB}"/>
              </a:ext>
            </a:extLst>
          </p:cNvPr>
          <p:cNvSpPr txBox="1">
            <a:spLocks noChangeArrowheads="1"/>
          </p:cNvSpPr>
          <p:nvPr/>
        </p:nvSpPr>
        <p:spPr bwMode="auto">
          <a:xfrm>
            <a:off x="2420623" y="569103"/>
            <a:ext cx="769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smtClean="0">
                <a:solidFill>
                  <a:srgbClr val="FF0000"/>
                </a:solidFill>
                <a:latin typeface="Snap ITC" panose="04040A07060A02020202" pitchFamily="82" charset="0"/>
                <a:cs typeface="Times New Roman" panose="02020603050405020304" pitchFamily="18" charset="0"/>
              </a:rPr>
              <a:t>3. </a:t>
            </a:r>
            <a:r>
              <a:rPr lang="en-US" altLang="en-US" sz="3600" b="1" dirty="0" err="1">
                <a:solidFill>
                  <a:srgbClr val="FF0000"/>
                </a:solidFill>
                <a:latin typeface="Snap ITC" panose="04040A07060A02020202" pitchFamily="82" charset="0"/>
                <a:cs typeface="Times New Roman" panose="02020603050405020304" pitchFamily="18" charset="0"/>
              </a:rPr>
              <a:t>Nhận</a:t>
            </a:r>
            <a:r>
              <a:rPr lang="en-US" altLang="en-US" sz="3600" b="1" dirty="0">
                <a:solidFill>
                  <a:srgbClr val="FF0000"/>
                </a:solidFill>
                <a:latin typeface="Snap ITC" panose="04040A07060A02020202" pitchFamily="82" charset="0"/>
                <a:cs typeface="Times New Roman" panose="02020603050405020304" pitchFamily="18" charset="0"/>
              </a:rPr>
              <a:t> </a:t>
            </a:r>
            <a:r>
              <a:rPr lang="en-US" altLang="en-US" sz="3600" b="1" dirty="0" err="1">
                <a:solidFill>
                  <a:srgbClr val="FF0000"/>
                </a:solidFill>
                <a:latin typeface="Snap ITC" panose="04040A07060A02020202" pitchFamily="82" charset="0"/>
                <a:cs typeface="Times New Roman" panose="02020603050405020304" pitchFamily="18" charset="0"/>
              </a:rPr>
              <a:t>xét</a:t>
            </a:r>
            <a:r>
              <a:rPr lang="en-US" altLang="en-US" sz="3600" b="1" dirty="0">
                <a:solidFill>
                  <a:srgbClr val="FF0000"/>
                </a:solidFill>
                <a:latin typeface="Snap ITC" panose="04040A07060A02020202" pitchFamily="82" charset="0"/>
                <a:cs typeface="Times New Roman" panose="02020603050405020304" pitchFamily="18" charset="0"/>
              </a:rPr>
              <a:t> </a:t>
            </a:r>
            <a:r>
              <a:rPr lang="en-US" altLang="en-US" sz="3600" b="1" dirty="0" err="1">
                <a:solidFill>
                  <a:srgbClr val="FF0000"/>
                </a:solidFill>
                <a:latin typeface="Snap ITC" panose="04040A07060A02020202" pitchFamily="82" charset="0"/>
                <a:cs typeface="Times New Roman" panose="02020603050405020304" pitchFamily="18" charset="0"/>
              </a:rPr>
              <a:t>về</a:t>
            </a:r>
            <a:r>
              <a:rPr lang="en-US" altLang="en-US" sz="3600" b="1" dirty="0">
                <a:solidFill>
                  <a:srgbClr val="FF0000"/>
                </a:solidFill>
                <a:latin typeface="Snap ITC" panose="04040A07060A02020202" pitchFamily="82" charset="0"/>
                <a:cs typeface="Times New Roman" panose="02020603050405020304" pitchFamily="18" charset="0"/>
              </a:rPr>
              <a:t> </a:t>
            </a:r>
            <a:r>
              <a:rPr lang="en-US" altLang="en-US" sz="3600" b="1" dirty="0" err="1">
                <a:solidFill>
                  <a:srgbClr val="FF0000"/>
                </a:solidFill>
                <a:latin typeface="Snap ITC" panose="04040A07060A02020202" pitchFamily="82" charset="0"/>
                <a:cs typeface="Times New Roman" panose="02020603050405020304" pitchFamily="18" charset="0"/>
              </a:rPr>
              <a:t>lòng</a:t>
            </a:r>
            <a:r>
              <a:rPr lang="en-US" altLang="en-US" sz="3600" b="1" dirty="0">
                <a:solidFill>
                  <a:srgbClr val="FF0000"/>
                </a:solidFill>
                <a:latin typeface="Snap ITC" panose="04040A07060A02020202" pitchFamily="82" charset="0"/>
                <a:cs typeface="Times New Roman" panose="02020603050405020304" pitchFamily="18" charset="0"/>
              </a:rPr>
              <a:t> </a:t>
            </a:r>
            <a:r>
              <a:rPr lang="en-US" altLang="en-US" sz="3600" b="1" dirty="0" err="1">
                <a:solidFill>
                  <a:srgbClr val="FF0000"/>
                </a:solidFill>
                <a:latin typeface="Snap ITC" panose="04040A07060A02020202" pitchFamily="82" charset="0"/>
                <a:cs typeface="Times New Roman" panose="02020603050405020304" pitchFamily="18" charset="0"/>
              </a:rPr>
              <a:t>hiếu</a:t>
            </a:r>
            <a:r>
              <a:rPr lang="en-US" altLang="en-US" sz="3600" b="1" dirty="0">
                <a:solidFill>
                  <a:srgbClr val="FF0000"/>
                </a:solidFill>
                <a:latin typeface="Snap ITC" panose="04040A07060A02020202" pitchFamily="82" charset="0"/>
                <a:cs typeface="Times New Roman" panose="02020603050405020304" pitchFamily="18" charset="0"/>
              </a:rPr>
              <a:t> </a:t>
            </a:r>
            <a:r>
              <a:rPr lang="en-US" altLang="en-US" sz="3600" b="1" dirty="0" err="1">
                <a:solidFill>
                  <a:srgbClr val="FF0000"/>
                </a:solidFill>
                <a:latin typeface="Snap ITC" panose="04040A07060A02020202" pitchFamily="82" charset="0"/>
                <a:cs typeface="Times New Roman" panose="02020603050405020304" pitchFamily="18" charset="0"/>
              </a:rPr>
              <a:t>thảo</a:t>
            </a:r>
            <a:r>
              <a:rPr lang="en-US" altLang="en-US" sz="3600" b="1" dirty="0">
                <a:solidFill>
                  <a:srgbClr val="FF0000"/>
                </a:solidFill>
                <a:latin typeface="Snap ITC" panose="04040A07060A02020202" pitchFamily="82" charset="0"/>
                <a:cs typeface="Times New Roman" panose="02020603050405020304" pitchFamily="18" charset="0"/>
              </a:rPr>
              <a:t> </a:t>
            </a:r>
            <a:r>
              <a:rPr lang="en-US" altLang="en-US" sz="3600" b="1" dirty="0" err="1">
                <a:solidFill>
                  <a:srgbClr val="FF0000"/>
                </a:solidFill>
                <a:latin typeface="Snap ITC" panose="04040A07060A02020202" pitchFamily="82" charset="0"/>
                <a:cs typeface="Times New Roman" panose="02020603050405020304" pitchFamily="18" charset="0"/>
              </a:rPr>
              <a:t>với</a:t>
            </a:r>
            <a:r>
              <a:rPr lang="en-US" altLang="en-US" sz="3600" b="1" dirty="0">
                <a:solidFill>
                  <a:srgbClr val="FF0000"/>
                </a:solidFill>
                <a:latin typeface="Snap ITC" panose="04040A07060A02020202" pitchFamily="82" charset="0"/>
                <a:cs typeface="Times New Roman" panose="02020603050405020304" pitchFamily="18" charset="0"/>
              </a:rPr>
              <a:t> </a:t>
            </a:r>
            <a:r>
              <a:rPr lang="en-US" altLang="en-US" sz="3600" b="1" dirty="0" err="1">
                <a:solidFill>
                  <a:srgbClr val="FF0000"/>
                </a:solidFill>
                <a:latin typeface="Snap ITC" panose="04040A07060A02020202" pitchFamily="82" charset="0"/>
                <a:cs typeface="Times New Roman" panose="02020603050405020304" pitchFamily="18" charset="0"/>
              </a:rPr>
              <a:t>ông</a:t>
            </a:r>
            <a:r>
              <a:rPr lang="en-US" altLang="en-US" sz="3600" b="1" dirty="0">
                <a:solidFill>
                  <a:srgbClr val="FF0000"/>
                </a:solidFill>
                <a:latin typeface="Snap ITC" panose="04040A07060A02020202" pitchFamily="82" charset="0"/>
                <a:cs typeface="Times New Roman" panose="02020603050405020304" pitchFamily="18" charset="0"/>
              </a:rPr>
              <a:t> </a:t>
            </a:r>
            <a:r>
              <a:rPr lang="en-US" altLang="en-US" sz="3600" b="1" dirty="0" err="1">
                <a:solidFill>
                  <a:srgbClr val="FF0000"/>
                </a:solidFill>
                <a:latin typeface="Snap ITC" panose="04040A07060A02020202" pitchFamily="82" charset="0"/>
                <a:cs typeface="Times New Roman" panose="02020603050405020304" pitchFamily="18" charset="0"/>
              </a:rPr>
              <a:t>bà</a:t>
            </a:r>
            <a:r>
              <a:rPr lang="en-US" altLang="en-US" sz="3600" b="1" dirty="0">
                <a:solidFill>
                  <a:srgbClr val="FF0000"/>
                </a:solidFill>
                <a:latin typeface="Snap ITC" panose="04040A07060A02020202" pitchFamily="82" charset="0"/>
                <a:cs typeface="Times New Roman" panose="02020603050405020304" pitchFamily="18" charset="0"/>
              </a:rPr>
              <a:t>, cha </a:t>
            </a:r>
            <a:r>
              <a:rPr lang="en-US" altLang="en-US" sz="3600" b="1" dirty="0" err="1">
                <a:solidFill>
                  <a:srgbClr val="FF0000"/>
                </a:solidFill>
                <a:latin typeface="Snap ITC" panose="04040A07060A02020202" pitchFamily="82" charset="0"/>
                <a:cs typeface="Times New Roman" panose="02020603050405020304" pitchFamily="18" charset="0"/>
              </a:rPr>
              <a:t>mẹ</a:t>
            </a:r>
            <a:r>
              <a:rPr lang="en-US" altLang="en-US" sz="3600" dirty="0">
                <a:solidFill>
                  <a:srgbClr val="FF0000"/>
                </a:solidFill>
                <a:latin typeface="Snap ITC" panose="04040A07060A02020202" pitchFamily="82" charset="0"/>
                <a:cs typeface="Times New Roman" panose="02020603050405020304" pitchFamily="18" charset="0"/>
              </a:rPr>
              <a:t>.</a:t>
            </a:r>
          </a:p>
        </p:txBody>
      </p:sp>
      <p:sp>
        <p:nvSpPr>
          <p:cNvPr id="8" name="TextBox 3">
            <a:extLst>
              <a:ext uri="{FF2B5EF4-FFF2-40B4-BE49-F238E27FC236}">
                <a16:creationId xmlns="" xmlns:a16="http://schemas.microsoft.com/office/drawing/2014/main" id="{0AF8D913-0066-479D-809E-8AA333021F97}"/>
              </a:ext>
            </a:extLst>
          </p:cNvPr>
          <p:cNvSpPr txBox="1">
            <a:spLocks noChangeArrowheads="1"/>
          </p:cNvSpPr>
          <p:nvPr/>
        </p:nvSpPr>
        <p:spPr bwMode="auto">
          <a:xfrm>
            <a:off x="3890386" y="2501946"/>
            <a:ext cx="769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u="sng" dirty="0" err="1">
                <a:solidFill>
                  <a:srgbClr val="0000CC"/>
                </a:solidFill>
                <a:latin typeface="Times New Roman" panose="02020603050405020304" pitchFamily="18" charset="0"/>
                <a:cs typeface="Times New Roman" panose="02020603050405020304" pitchFamily="18" charset="0"/>
              </a:rPr>
              <a:t>Bài</a:t>
            </a:r>
            <a:r>
              <a:rPr lang="en-US" altLang="en-US" sz="2800" b="1" u="sng" dirty="0">
                <a:solidFill>
                  <a:srgbClr val="0000CC"/>
                </a:solidFill>
                <a:latin typeface="Times New Roman" panose="02020603050405020304" pitchFamily="18" charset="0"/>
                <a:cs typeface="Times New Roman" panose="02020603050405020304" pitchFamily="18" charset="0"/>
              </a:rPr>
              <a:t> </a:t>
            </a:r>
            <a:r>
              <a:rPr lang="en-US" altLang="en-US" sz="2800" b="1" u="sng" dirty="0" err="1">
                <a:solidFill>
                  <a:srgbClr val="0000CC"/>
                </a:solidFill>
                <a:latin typeface="Times New Roman" panose="02020603050405020304" pitchFamily="18" charset="0"/>
                <a:cs typeface="Times New Roman" panose="02020603050405020304" pitchFamily="18" charset="0"/>
              </a:rPr>
              <a:t>tập</a:t>
            </a:r>
            <a:r>
              <a:rPr lang="en-US" altLang="en-US" sz="2800" b="1" u="sng" dirty="0">
                <a:solidFill>
                  <a:srgbClr val="0000CC"/>
                </a:solidFill>
                <a:latin typeface="Times New Roman" panose="02020603050405020304" pitchFamily="18" charset="0"/>
                <a:cs typeface="Times New Roman" panose="02020603050405020304" pitchFamily="18" charset="0"/>
              </a:rPr>
              <a:t> 2</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sát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xét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nhỏ</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tranh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đặt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mỗi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tranh</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866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750"/>
                                        <p:tgtEl>
                                          <p:spTgt spid="12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67"/>
        <p:cNvGrpSpPr/>
        <p:nvPr/>
      </p:nvGrpSpPr>
      <p:grpSpPr>
        <a:xfrm>
          <a:off x="0" y="0"/>
          <a:ext cx="0" cy="0"/>
          <a:chOff x="0" y="0"/>
          <a:chExt cx="0" cy="0"/>
        </a:xfrm>
      </p:grpSpPr>
      <p:pic>
        <p:nvPicPr>
          <p:cNvPr id="169" name="Google Shape;169;p10"/>
          <p:cNvPicPr preferRelativeResize="0"/>
          <p:nvPr/>
        </p:nvPicPr>
        <p:blipFill rotWithShape="1">
          <a:blip r:embed="rId3">
            <a:alphaModFix/>
          </a:blip>
          <a:srcRect/>
          <a:stretch/>
        </p:blipFill>
        <p:spPr>
          <a:xfrm>
            <a:off x="0" y="2209832"/>
            <a:ext cx="2594318" cy="2761609"/>
          </a:xfrm>
          <a:prstGeom prst="rect">
            <a:avLst/>
          </a:prstGeom>
          <a:noFill/>
          <a:ln>
            <a:noFill/>
          </a:ln>
        </p:spPr>
      </p:pic>
      <p:pic>
        <p:nvPicPr>
          <p:cNvPr id="170" name="Google Shape;170;p10"/>
          <p:cNvPicPr preferRelativeResize="0"/>
          <p:nvPr/>
        </p:nvPicPr>
        <p:blipFill rotWithShape="1">
          <a:blip r:embed="rId4">
            <a:alphaModFix/>
          </a:blip>
          <a:srcRect/>
          <a:stretch/>
        </p:blipFill>
        <p:spPr>
          <a:xfrm>
            <a:off x="10069195" y="2035161"/>
            <a:ext cx="2667642" cy="3776869"/>
          </a:xfrm>
          <a:prstGeom prst="rect">
            <a:avLst/>
          </a:prstGeom>
          <a:noFill/>
          <a:ln>
            <a:noFill/>
          </a:ln>
        </p:spPr>
      </p:pic>
      <p:sp>
        <p:nvSpPr>
          <p:cNvPr id="5" name="Rectangle 1">
            <a:extLst>
              <a:ext uri="{FF2B5EF4-FFF2-40B4-BE49-F238E27FC236}">
                <a16:creationId xmlns="" xmlns:a16="http://schemas.microsoft.com/office/drawing/2014/main" id="{C07A716C-CD60-456F-8107-2E0CD58A59D3}"/>
              </a:ext>
            </a:extLst>
          </p:cNvPr>
          <p:cNvSpPr>
            <a:spLocks noChangeArrowheads="1"/>
          </p:cNvSpPr>
          <p:nvPr/>
        </p:nvSpPr>
        <p:spPr bwMode="auto">
          <a:xfrm>
            <a:off x="5781368" y="157055"/>
            <a:ext cx="48473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a:solidFill>
                  <a:srgbClr val="FF0000"/>
                </a:solidFill>
                <a:latin typeface="Times New Roman" panose="02020603050405020304" pitchFamily="18" charset="0"/>
                <a:cs typeface="Times New Roman" panose="02020603050405020304" pitchFamily="18" charset="0"/>
              </a:rPr>
              <a:t>  </a:t>
            </a:r>
            <a:r>
              <a:rPr lang="en-US" altLang="en-US" sz="3200" b="1" i="1">
                <a:latin typeface="Times New Roman" panose="02020603050405020304" pitchFamily="18" charset="0"/>
                <a:cs typeface="Times New Roman" panose="02020603050405020304" pitchFamily="18" charset="0"/>
              </a:rPr>
              <a:t>Tranh vẽ gì? Hành động của bạn nhỏ trong hình là đúng hay sai ? Vì sao?</a:t>
            </a:r>
            <a:endParaRPr lang="en-US" altLang="en-US" sz="3200" i="1">
              <a:latin typeface="Times New Roman" panose="02020603050405020304" pitchFamily="18" charset="0"/>
              <a:cs typeface="Times New Roman" panose="02020603050405020304" pitchFamily="18" charset="0"/>
            </a:endParaRPr>
          </a:p>
        </p:txBody>
      </p:sp>
      <p:pic>
        <p:nvPicPr>
          <p:cNvPr id="6" name="Picture 1">
            <a:extLst>
              <a:ext uri="{FF2B5EF4-FFF2-40B4-BE49-F238E27FC236}">
                <a16:creationId xmlns="" xmlns:a16="http://schemas.microsoft.com/office/drawing/2014/main" id="{17824956-13BE-48C9-B534-264AB9D9FB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89191"/>
            <a:ext cx="5584723" cy="5131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313FC412-E8D4-43BF-AD35-E4AAD9707DB0}"/>
              </a:ext>
            </a:extLst>
          </p:cNvPr>
          <p:cNvSpPr txBox="1"/>
          <p:nvPr/>
        </p:nvSpPr>
        <p:spPr>
          <a:xfrm>
            <a:off x="5584722" y="1726715"/>
            <a:ext cx="6376218" cy="3108543"/>
          </a:xfrm>
          <a:prstGeom prst="rect">
            <a:avLst/>
          </a:prstGeom>
          <a:noFill/>
        </p:spPr>
        <p:txBody>
          <a:bodyPr wrap="square">
            <a:spAutoFit/>
          </a:bodyPr>
          <a:lstStyle/>
          <a:p>
            <a:pPr marL="285750" indent="-285750">
              <a:buFont typeface="Wingdings" panose="05000000000000000000" pitchFamily="2" charset="2"/>
              <a:buChar char="Ø"/>
            </a:pPr>
            <a:r>
              <a:rPr lang="en-US" altLang="en-US" sz="2800" b="1">
                <a:solidFill>
                  <a:srgbClr val="0070C0"/>
                </a:solidFill>
                <a:latin typeface="Times New Roman" panose="02020603050405020304" pitchFamily="18" charset="0"/>
                <a:cs typeface="Times New Roman" panose="02020603050405020304" pitchFamily="18" charset="0"/>
              </a:rPr>
              <a:t>Tranh vẽ ông với bố đang xem phim thì bạn nhỏ đòi đổi kênh để xem hoạt hình.Hành động của bạn nhỏ chưa đúng vì chưa tôn trọng và quan tâm tới bố mẹ, ông bà. Việc làm của bạn chỉ biết đến riêng mình, không để ý đến ông bà,cha mẹ.</a:t>
            </a:r>
            <a:endParaRPr lang="en-US" sz="2800">
              <a:solidFill>
                <a:srgbClr val="0070C0"/>
              </a:solidFill>
            </a:endParaRPr>
          </a:p>
        </p:txBody>
      </p:sp>
      <p:sp>
        <p:nvSpPr>
          <p:cNvPr id="9" name="Rectangle 8">
            <a:extLst>
              <a:ext uri="{FF2B5EF4-FFF2-40B4-BE49-F238E27FC236}">
                <a16:creationId xmlns="" xmlns:a16="http://schemas.microsoft.com/office/drawing/2014/main" id="{CDA6A6CA-AE98-4DB0-9DF6-839FF95A9C50}"/>
              </a:ext>
            </a:extLst>
          </p:cNvPr>
          <p:cNvSpPr>
            <a:spLocks noChangeArrowheads="1"/>
          </p:cNvSpPr>
          <p:nvPr/>
        </p:nvSpPr>
        <p:spPr bwMode="auto">
          <a:xfrm>
            <a:off x="5584722" y="6120476"/>
            <a:ext cx="6169690" cy="64135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800" b="1">
                <a:latin typeface="Times New Roman" panose="02020603050405020304" pitchFamily="18" charset="0"/>
                <a:cs typeface="Times New Roman" panose="02020603050405020304" pitchFamily="18" charset="0"/>
              </a:rPr>
              <a:t>Cậu bé chưa ngoan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75"/>
        <p:cNvGrpSpPr/>
        <p:nvPr/>
      </p:nvGrpSpPr>
      <p:grpSpPr>
        <a:xfrm>
          <a:off x="0" y="0"/>
          <a:ext cx="0" cy="0"/>
          <a:chOff x="0" y="0"/>
          <a:chExt cx="0" cy="0"/>
        </a:xfrm>
      </p:grpSpPr>
      <p:grpSp>
        <p:nvGrpSpPr>
          <p:cNvPr id="177" name="Google Shape;177;p11"/>
          <p:cNvGrpSpPr/>
          <p:nvPr/>
        </p:nvGrpSpPr>
        <p:grpSpPr>
          <a:xfrm>
            <a:off x="9676835" y="3376640"/>
            <a:ext cx="2515165" cy="3303499"/>
            <a:chOff x="49765" y="3460750"/>
            <a:chExt cx="1382713" cy="1816100"/>
          </a:xfrm>
        </p:grpSpPr>
        <p:sp>
          <p:nvSpPr>
            <p:cNvPr id="178" name="Google Shape;178;p11"/>
            <p:cNvSpPr/>
            <p:nvPr/>
          </p:nvSpPr>
          <p:spPr>
            <a:xfrm>
              <a:off x="841928" y="3460750"/>
              <a:ext cx="296863" cy="552450"/>
            </a:xfrm>
            <a:custGeom>
              <a:avLst/>
              <a:gdLst/>
              <a:ahLst/>
              <a:cxnLst/>
              <a:rect l="l" t="t" r="r" b="b"/>
              <a:pathLst>
                <a:path w="86" h="160" extrusionOk="0">
                  <a:moveTo>
                    <a:pt x="15" y="153"/>
                  </a:moveTo>
                  <a:cubicBezTo>
                    <a:pt x="25" y="129"/>
                    <a:pt x="35" y="106"/>
                    <a:pt x="46" y="83"/>
                  </a:cubicBezTo>
                  <a:cubicBezTo>
                    <a:pt x="57" y="62"/>
                    <a:pt x="74" y="41"/>
                    <a:pt x="82" y="19"/>
                  </a:cubicBezTo>
                  <a:cubicBezTo>
                    <a:pt x="86" y="6"/>
                    <a:pt x="70" y="0"/>
                    <a:pt x="62" y="7"/>
                  </a:cubicBezTo>
                  <a:cubicBezTo>
                    <a:pt x="42" y="23"/>
                    <a:pt x="29" y="55"/>
                    <a:pt x="19" y="78"/>
                  </a:cubicBezTo>
                  <a:cubicBezTo>
                    <a:pt x="9" y="101"/>
                    <a:pt x="0" y="125"/>
                    <a:pt x="2" y="151"/>
                  </a:cubicBezTo>
                  <a:cubicBezTo>
                    <a:pt x="2" y="159"/>
                    <a:pt x="12" y="160"/>
                    <a:pt x="15" y="153"/>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11"/>
            <p:cNvSpPr/>
            <p:nvPr/>
          </p:nvSpPr>
          <p:spPr>
            <a:xfrm>
              <a:off x="868915" y="3681412"/>
              <a:ext cx="509588" cy="404813"/>
            </a:xfrm>
            <a:custGeom>
              <a:avLst/>
              <a:gdLst/>
              <a:ahLst/>
              <a:cxnLst/>
              <a:rect l="l" t="t" r="r" b="b"/>
              <a:pathLst>
                <a:path w="147" h="117" extrusionOk="0">
                  <a:moveTo>
                    <a:pt x="18" y="111"/>
                  </a:moveTo>
                  <a:cubicBezTo>
                    <a:pt x="50" y="74"/>
                    <a:pt x="95" y="61"/>
                    <a:pt x="132" y="34"/>
                  </a:cubicBezTo>
                  <a:cubicBezTo>
                    <a:pt x="147" y="23"/>
                    <a:pt x="134" y="0"/>
                    <a:pt x="118" y="9"/>
                  </a:cubicBezTo>
                  <a:cubicBezTo>
                    <a:pt x="78" y="31"/>
                    <a:pt x="21" y="56"/>
                    <a:pt x="4" y="102"/>
                  </a:cubicBezTo>
                  <a:cubicBezTo>
                    <a:pt x="0" y="110"/>
                    <a:pt x="13" y="117"/>
                    <a:pt x="18" y="111"/>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11"/>
            <p:cNvSpPr/>
            <p:nvPr/>
          </p:nvSpPr>
          <p:spPr>
            <a:xfrm>
              <a:off x="889553" y="3954462"/>
              <a:ext cx="542925" cy="180975"/>
            </a:xfrm>
            <a:custGeom>
              <a:avLst/>
              <a:gdLst/>
              <a:ahLst/>
              <a:cxnLst/>
              <a:rect l="l" t="t" r="r" b="b"/>
              <a:pathLst>
                <a:path w="157" h="52" extrusionOk="0">
                  <a:moveTo>
                    <a:pt x="15" y="51"/>
                  </a:moveTo>
                  <a:cubicBezTo>
                    <a:pt x="56" y="52"/>
                    <a:pt x="100" y="40"/>
                    <a:pt x="140" y="31"/>
                  </a:cubicBezTo>
                  <a:cubicBezTo>
                    <a:pt x="157" y="27"/>
                    <a:pt x="150" y="0"/>
                    <a:pt x="132" y="4"/>
                  </a:cubicBezTo>
                  <a:cubicBezTo>
                    <a:pt x="93" y="13"/>
                    <a:pt x="50" y="17"/>
                    <a:pt x="12" y="29"/>
                  </a:cubicBezTo>
                  <a:cubicBezTo>
                    <a:pt x="0" y="33"/>
                    <a:pt x="2" y="50"/>
                    <a:pt x="15" y="51"/>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11"/>
            <p:cNvSpPr/>
            <p:nvPr/>
          </p:nvSpPr>
          <p:spPr>
            <a:xfrm>
              <a:off x="49765" y="3768725"/>
              <a:ext cx="1182688" cy="1508125"/>
            </a:xfrm>
            <a:custGeom>
              <a:avLst/>
              <a:gdLst/>
              <a:ahLst/>
              <a:cxnLst/>
              <a:rect l="l" t="t" r="r" b="b"/>
              <a:pathLst>
                <a:path w="342" h="436" extrusionOk="0">
                  <a:moveTo>
                    <a:pt x="242" y="35"/>
                  </a:moveTo>
                  <a:cubicBezTo>
                    <a:pt x="221" y="15"/>
                    <a:pt x="194" y="0"/>
                    <a:pt x="165" y="7"/>
                  </a:cubicBezTo>
                  <a:cubicBezTo>
                    <a:pt x="135" y="14"/>
                    <a:pt x="119" y="48"/>
                    <a:pt x="108" y="74"/>
                  </a:cubicBezTo>
                  <a:cubicBezTo>
                    <a:pt x="89" y="118"/>
                    <a:pt x="72" y="162"/>
                    <a:pt x="53" y="206"/>
                  </a:cubicBezTo>
                  <a:cubicBezTo>
                    <a:pt x="37" y="245"/>
                    <a:pt x="0" y="305"/>
                    <a:pt x="7" y="348"/>
                  </a:cubicBezTo>
                  <a:cubicBezTo>
                    <a:pt x="23" y="436"/>
                    <a:pt x="160" y="303"/>
                    <a:pt x="193" y="278"/>
                  </a:cubicBezTo>
                  <a:cubicBezTo>
                    <a:pt x="220" y="256"/>
                    <a:pt x="251" y="239"/>
                    <a:pt x="277" y="215"/>
                  </a:cubicBezTo>
                  <a:cubicBezTo>
                    <a:pt x="342" y="156"/>
                    <a:pt x="293" y="83"/>
                    <a:pt x="242" y="35"/>
                  </a:cubicBezTo>
                  <a:close/>
                </a:path>
              </a:pathLst>
            </a:custGeom>
            <a:solidFill>
              <a:srgbClr val="FF8D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11"/>
            <p:cNvSpPr/>
            <p:nvPr/>
          </p:nvSpPr>
          <p:spPr>
            <a:xfrm>
              <a:off x="256140" y="4006850"/>
              <a:ext cx="468313" cy="228600"/>
            </a:xfrm>
            <a:custGeom>
              <a:avLst/>
              <a:gdLst/>
              <a:ahLst/>
              <a:cxnLst/>
              <a:rect l="l" t="t" r="r" b="b"/>
              <a:pathLst>
                <a:path w="135" h="66" extrusionOk="0">
                  <a:moveTo>
                    <a:pt x="7" y="12"/>
                  </a:moveTo>
                  <a:cubicBezTo>
                    <a:pt x="55" y="13"/>
                    <a:pt x="91" y="39"/>
                    <a:pt x="129" y="64"/>
                  </a:cubicBezTo>
                  <a:cubicBezTo>
                    <a:pt x="132" y="66"/>
                    <a:pt x="135" y="62"/>
                    <a:pt x="133" y="60"/>
                  </a:cubicBezTo>
                  <a:cubicBezTo>
                    <a:pt x="100" y="26"/>
                    <a:pt x="54" y="2"/>
                    <a:pt x="7" y="0"/>
                  </a:cubicBezTo>
                  <a:cubicBezTo>
                    <a:pt x="0" y="0"/>
                    <a:pt x="0" y="12"/>
                    <a:pt x="7" y="12"/>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11"/>
            <p:cNvSpPr/>
            <p:nvPr/>
          </p:nvSpPr>
          <p:spPr>
            <a:xfrm>
              <a:off x="143428" y="4241800"/>
              <a:ext cx="417513" cy="234950"/>
            </a:xfrm>
            <a:custGeom>
              <a:avLst/>
              <a:gdLst/>
              <a:ahLst/>
              <a:cxnLst/>
              <a:rect l="l" t="t" r="r" b="b"/>
              <a:pathLst>
                <a:path w="121" h="68" extrusionOk="0">
                  <a:moveTo>
                    <a:pt x="8" y="16"/>
                  </a:moveTo>
                  <a:cubicBezTo>
                    <a:pt x="54" y="12"/>
                    <a:pt x="81" y="40"/>
                    <a:pt x="116" y="66"/>
                  </a:cubicBezTo>
                  <a:cubicBezTo>
                    <a:pt x="118" y="68"/>
                    <a:pt x="121" y="64"/>
                    <a:pt x="120" y="61"/>
                  </a:cubicBezTo>
                  <a:cubicBezTo>
                    <a:pt x="101" y="20"/>
                    <a:pt x="51" y="0"/>
                    <a:pt x="8" y="4"/>
                  </a:cubicBezTo>
                  <a:cubicBezTo>
                    <a:pt x="1" y="5"/>
                    <a:pt x="0" y="16"/>
                    <a:pt x="8" y="16"/>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11"/>
            <p:cNvSpPr/>
            <p:nvPr/>
          </p:nvSpPr>
          <p:spPr>
            <a:xfrm>
              <a:off x="83103" y="4473575"/>
              <a:ext cx="322263" cy="163513"/>
            </a:xfrm>
            <a:custGeom>
              <a:avLst/>
              <a:gdLst/>
              <a:ahLst/>
              <a:cxnLst/>
              <a:rect l="l" t="t" r="r" b="b"/>
              <a:pathLst>
                <a:path w="93" h="47" extrusionOk="0">
                  <a:moveTo>
                    <a:pt x="7" y="12"/>
                  </a:moveTo>
                  <a:cubicBezTo>
                    <a:pt x="38" y="14"/>
                    <a:pt x="59" y="33"/>
                    <a:pt x="86" y="45"/>
                  </a:cubicBezTo>
                  <a:cubicBezTo>
                    <a:pt x="90" y="47"/>
                    <a:pt x="93" y="42"/>
                    <a:pt x="90" y="39"/>
                  </a:cubicBezTo>
                  <a:cubicBezTo>
                    <a:pt x="71" y="16"/>
                    <a:pt x="37" y="2"/>
                    <a:pt x="7" y="1"/>
                  </a:cubicBezTo>
                  <a:cubicBezTo>
                    <a:pt x="0" y="0"/>
                    <a:pt x="0" y="12"/>
                    <a:pt x="7" y="12"/>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1" name="Rectangle 10">
            <a:extLst>
              <a:ext uri="{FF2B5EF4-FFF2-40B4-BE49-F238E27FC236}">
                <a16:creationId xmlns="" xmlns:a16="http://schemas.microsoft.com/office/drawing/2014/main" id="{2400587F-FDEB-456B-B1F8-6D7E48F766B0}"/>
              </a:ext>
            </a:extLst>
          </p:cNvPr>
          <p:cNvSpPr>
            <a:spLocks noChangeArrowheads="1"/>
          </p:cNvSpPr>
          <p:nvPr/>
        </p:nvSpPr>
        <p:spPr bwMode="auto">
          <a:xfrm>
            <a:off x="5975079" y="1168731"/>
            <a:ext cx="5412704"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5400" b="1">
                <a:solidFill>
                  <a:srgbClr val="0000CC"/>
                </a:solidFill>
                <a:latin typeface="Times New Roman" panose="02020603050405020304" pitchFamily="18" charset="0"/>
                <a:cs typeface="Times New Roman" panose="02020603050405020304" pitchFamily="18" charset="0"/>
              </a:rPr>
              <a:t> </a:t>
            </a:r>
            <a:r>
              <a:rPr lang="en-US" altLang="en-US" sz="3600" b="1">
                <a:solidFill>
                  <a:srgbClr val="0000CC"/>
                </a:solidFill>
                <a:latin typeface="Times New Roman" panose="02020603050405020304" pitchFamily="18" charset="0"/>
                <a:cs typeface="Times New Roman" panose="02020603050405020304" pitchFamily="18" charset="0"/>
              </a:rPr>
              <a:t>Em có nhận xét gì về việc làm của cô bé? </a:t>
            </a:r>
            <a:endParaRPr lang="en-US" altLang="en-US" sz="3600">
              <a:solidFill>
                <a:srgbClr val="0000CC"/>
              </a:solidFill>
              <a:latin typeface="Times New Roman" panose="02020603050405020304" pitchFamily="18" charset="0"/>
              <a:cs typeface="Times New Roman" panose="02020603050405020304" pitchFamily="18" charset="0"/>
            </a:endParaRPr>
          </a:p>
        </p:txBody>
      </p:sp>
      <p:pic>
        <p:nvPicPr>
          <p:cNvPr id="12" name="Picture 1">
            <a:extLst>
              <a:ext uri="{FF2B5EF4-FFF2-40B4-BE49-F238E27FC236}">
                <a16:creationId xmlns="" xmlns:a16="http://schemas.microsoft.com/office/drawing/2014/main" id="{D217E809-0C28-4DBE-B95A-D729D9F668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7" y="0"/>
            <a:ext cx="5965782" cy="556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 xmlns:a16="http://schemas.microsoft.com/office/drawing/2014/main" id="{E117B9D9-295B-4594-9261-F899635F253B}"/>
              </a:ext>
            </a:extLst>
          </p:cNvPr>
          <p:cNvSpPr>
            <a:spLocks noChangeArrowheads="1"/>
          </p:cNvSpPr>
          <p:nvPr/>
        </p:nvSpPr>
        <p:spPr bwMode="auto">
          <a:xfrm>
            <a:off x="6218533" y="329662"/>
            <a:ext cx="3346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t>Tranh vẽ gì? </a:t>
            </a:r>
            <a:endParaRPr lang="en-US" altLang="en-US" sz="4000"/>
          </a:p>
        </p:txBody>
      </p:sp>
      <p:sp>
        <p:nvSpPr>
          <p:cNvPr id="14" name="Text Box 5">
            <a:extLst>
              <a:ext uri="{FF2B5EF4-FFF2-40B4-BE49-F238E27FC236}">
                <a16:creationId xmlns="" xmlns:a16="http://schemas.microsoft.com/office/drawing/2014/main" id="{2F817740-CB49-46F6-8BB5-059FE6084341}"/>
              </a:ext>
            </a:extLst>
          </p:cNvPr>
          <p:cNvSpPr txBox="1">
            <a:spLocks noChangeArrowheads="1"/>
          </p:cNvSpPr>
          <p:nvPr/>
        </p:nvSpPr>
        <p:spPr bwMode="auto">
          <a:xfrm>
            <a:off x="6065958" y="1168731"/>
            <a:ext cx="5230946"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    Việc làm của cô bé đáng là một tấm gương tốt để chúng ta học tập.</a:t>
            </a:r>
          </a:p>
        </p:txBody>
      </p:sp>
      <p:sp>
        <p:nvSpPr>
          <p:cNvPr id="15" name="Rectangle 9">
            <a:extLst>
              <a:ext uri="{FF2B5EF4-FFF2-40B4-BE49-F238E27FC236}">
                <a16:creationId xmlns="" xmlns:a16="http://schemas.microsoft.com/office/drawing/2014/main" id="{B1987711-7651-4558-90CF-DD94578F402A}"/>
              </a:ext>
            </a:extLst>
          </p:cNvPr>
          <p:cNvSpPr>
            <a:spLocks noChangeArrowheads="1"/>
          </p:cNvSpPr>
          <p:nvPr/>
        </p:nvSpPr>
        <p:spPr bwMode="auto">
          <a:xfrm>
            <a:off x="31741" y="5920699"/>
            <a:ext cx="6186792" cy="759440"/>
          </a:xfrm>
          <a:prstGeom prst="rect">
            <a:avLst/>
          </a:prstGeom>
          <a:solidFill>
            <a:schemeClr val="bg1"/>
          </a:solidFill>
          <a:ln w="9525">
            <a:solidFill>
              <a:schemeClr val="bg1"/>
            </a:solidFill>
            <a:miter lim="800000"/>
            <a:headEnd/>
            <a:tailEnd/>
          </a:ln>
          <a:effectLst/>
        </p:spPr>
        <p:txBody>
          <a:bodyPr wrap="none" anchor="ctr"/>
          <a:lstStyle/>
          <a:p>
            <a:pPr algn="ctr" eaLnBrk="1" hangingPunct="1">
              <a:defRPr/>
            </a:pPr>
            <a:r>
              <a:rPr lang="en-US" sz="4800" b="1" dirty="0" err="1" smtClean="0">
                <a:solidFill>
                  <a:srgbClr val="FF0000"/>
                </a:solidFill>
                <a:latin typeface="+mn-lt"/>
              </a:rPr>
              <a:t>Một</a:t>
            </a:r>
            <a:r>
              <a:rPr lang="en-US" sz="4800" b="1" dirty="0" smtClean="0">
                <a:solidFill>
                  <a:srgbClr val="FF0000"/>
                </a:solidFill>
                <a:latin typeface="+mn-lt"/>
              </a:rPr>
              <a:t> </a:t>
            </a:r>
            <a:r>
              <a:rPr lang="en-US" sz="4800" b="1" dirty="0" err="1" smtClean="0">
                <a:solidFill>
                  <a:srgbClr val="FF0000"/>
                </a:solidFill>
                <a:latin typeface="+mn-lt"/>
              </a:rPr>
              <a:t>tấm</a:t>
            </a:r>
            <a:r>
              <a:rPr lang="en-US" sz="4800" b="1" dirty="0" smtClean="0">
                <a:solidFill>
                  <a:srgbClr val="FF0000"/>
                </a:solidFill>
                <a:latin typeface="+mn-lt"/>
              </a:rPr>
              <a:t> </a:t>
            </a:r>
            <a:r>
              <a:rPr lang="en-US" sz="4800" b="1" dirty="0" err="1" smtClean="0">
                <a:solidFill>
                  <a:srgbClr val="FF0000"/>
                </a:solidFill>
                <a:latin typeface="+mn-lt"/>
              </a:rPr>
              <a:t>gương</a:t>
            </a:r>
            <a:r>
              <a:rPr lang="en-US" sz="4800" b="1" dirty="0" smtClean="0">
                <a:solidFill>
                  <a:srgbClr val="FF0000"/>
                </a:solidFill>
                <a:latin typeface="+mn-lt"/>
              </a:rPr>
              <a:t> </a:t>
            </a:r>
            <a:r>
              <a:rPr lang="en-US" sz="4800" b="1" dirty="0" err="1">
                <a:solidFill>
                  <a:srgbClr val="FF0000"/>
                </a:solidFill>
                <a:latin typeface="+mn-lt"/>
              </a:rPr>
              <a:t>tốt</a:t>
            </a:r>
            <a:endParaRPr lang="en-US" sz="4800" b="1" dirty="0">
              <a:solidFill>
                <a:srgbClr val="FF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4)">
                                      <p:cBhvr>
                                        <p:cTn id="4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p:bldP spid="13" grpId="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89"/>
        <p:cNvGrpSpPr/>
        <p:nvPr/>
      </p:nvGrpSpPr>
      <p:grpSpPr>
        <a:xfrm>
          <a:off x="0" y="0"/>
          <a:ext cx="0" cy="0"/>
          <a:chOff x="0" y="0"/>
          <a:chExt cx="0" cy="0"/>
        </a:xfrm>
      </p:grpSpPr>
      <p:pic>
        <p:nvPicPr>
          <p:cNvPr id="190" name="Google Shape;190;p12"/>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91" name="Google Shape;191;p12"/>
          <p:cNvPicPr preferRelativeResize="0"/>
          <p:nvPr/>
        </p:nvPicPr>
        <p:blipFill rotWithShape="1">
          <a:blip r:embed="rId4">
            <a:alphaModFix/>
          </a:blip>
          <a:srcRect/>
          <a:stretch/>
        </p:blipFill>
        <p:spPr>
          <a:xfrm flipH="1">
            <a:off x="-1127622" y="2440388"/>
            <a:ext cx="3406797" cy="2168084"/>
          </a:xfrm>
          <a:prstGeom prst="rect">
            <a:avLst/>
          </a:prstGeom>
          <a:noFill/>
          <a:ln>
            <a:noFill/>
          </a:ln>
        </p:spPr>
      </p:pic>
      <p:pic>
        <p:nvPicPr>
          <p:cNvPr id="192" name="Google Shape;192;p12"/>
          <p:cNvPicPr preferRelativeResize="0"/>
          <p:nvPr/>
        </p:nvPicPr>
        <p:blipFill rotWithShape="1">
          <a:blip r:embed="rId5">
            <a:alphaModFix/>
          </a:blip>
          <a:srcRect t="42716" r="54005" b="6903"/>
          <a:stretch/>
        </p:blipFill>
        <p:spPr>
          <a:xfrm>
            <a:off x="9196416" y="4044549"/>
            <a:ext cx="4610350" cy="3287851"/>
          </a:xfrm>
          <a:prstGeom prst="rect">
            <a:avLst/>
          </a:prstGeom>
          <a:noFill/>
          <a:ln>
            <a:noFill/>
          </a:ln>
        </p:spPr>
      </p:pic>
      <p:pic>
        <p:nvPicPr>
          <p:cNvPr id="5" name="Picture 1">
            <a:extLst>
              <a:ext uri="{FF2B5EF4-FFF2-40B4-BE49-F238E27FC236}">
                <a16:creationId xmlns="" xmlns:a16="http://schemas.microsoft.com/office/drawing/2014/main" id="{D37190F5-E264-4413-9EEA-95EC09D1A6F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1700" y="914370"/>
            <a:ext cx="6441181" cy="522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Kết quả hình ảnh cho anh về người con chăm sóc cha mẹ">
            <a:extLst>
              <a:ext uri="{FF2B5EF4-FFF2-40B4-BE49-F238E27FC236}">
                <a16:creationId xmlns="" xmlns:a16="http://schemas.microsoft.com/office/drawing/2014/main" id="{4F285FEA-968D-4D05-B66B-8A52EEA060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800" y="914369"/>
            <a:ext cx="6441181" cy="522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Kết quả hình ảnh cho anh về người con chăm sóc cha mẹ">
            <a:extLst>
              <a:ext uri="{FF2B5EF4-FFF2-40B4-BE49-F238E27FC236}">
                <a16:creationId xmlns="" xmlns:a16="http://schemas.microsoft.com/office/drawing/2014/main" id="{17A98AFC-A532-45C3-A656-9DED9F1CBE85}"/>
              </a:ext>
            </a:extLst>
          </p:cNvPr>
          <p:cNvPicPr>
            <a:picLocks noGrp="1" noChangeAspect="1" noChangeArrowheads="1"/>
          </p:cNvPicPr>
          <p:nvPr>
            <p:ph type="body" idx="1"/>
          </p:nvPr>
        </p:nvPicPr>
        <p:blipFill>
          <a:blip r:embed="rId8">
            <a:extLst>
              <a:ext uri="{28A0092B-C50C-407E-A947-70E740481C1C}">
                <a14:useLocalDpi xmlns:a14="http://schemas.microsoft.com/office/drawing/2010/main" val="0"/>
              </a:ext>
            </a:extLst>
          </a:blip>
          <a:srcRect/>
          <a:stretch>
            <a:fillRect/>
          </a:stretch>
        </p:blipFill>
        <p:spPr>
          <a:xfrm>
            <a:off x="2431700" y="914370"/>
            <a:ext cx="6407500" cy="5220120"/>
          </a:xfrm>
          <a:noFill/>
        </p:spPr>
      </p:pic>
      <p:pic>
        <p:nvPicPr>
          <p:cNvPr id="8" name="Content Placeholder 2">
            <a:extLst>
              <a:ext uri="{FF2B5EF4-FFF2-40B4-BE49-F238E27FC236}">
                <a16:creationId xmlns="" xmlns:a16="http://schemas.microsoft.com/office/drawing/2014/main" id="{40486FC5-244F-4058-B73B-EDD8CEEDAB4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2431700" y="914370"/>
            <a:ext cx="6483700" cy="52201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750"/>
                                        <p:tgtEl>
                                          <p:spTgt spid="190"/>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91"/>
                                        </p:tgtEl>
                                        <p:attrNameLst>
                                          <p:attrName>style.visibility</p:attrName>
                                        </p:attrNameLst>
                                      </p:cBhvr>
                                      <p:to>
                                        <p:strVal val="visible"/>
                                      </p:to>
                                    </p:set>
                                    <p:animEffect transition="in" filter="fade">
                                      <p:cBhvr>
                                        <p:cTn id="11" dur="1000"/>
                                        <p:tgtEl>
                                          <p:spTgt spid="191"/>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92"/>
                                        </p:tgtEl>
                                        <p:attrNameLst>
                                          <p:attrName>style.visibility</p:attrName>
                                        </p:attrNameLst>
                                      </p:cBhvr>
                                      <p:to>
                                        <p:strVal val="visible"/>
                                      </p:to>
                                    </p:set>
                                    <p:animEffect transition="in" filter="fade">
                                      <p:cBhvr>
                                        <p:cTn id="15" dur="1000"/>
                                        <p:tgtEl>
                                          <p:spTgt spid="19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i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46038"/>
            <a:ext cx="12568238" cy="71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8213" y="3687763"/>
            <a:ext cx="3429001"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椭圆 24"/>
          <p:cNvSpPr/>
          <p:nvPr/>
        </p:nvSpPr>
        <p:spPr>
          <a:xfrm>
            <a:off x="3022601" y="1851026"/>
            <a:ext cx="1476375" cy="147161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273" tIns="36137" rIns="72273" bIns="36137"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椭圆 25"/>
          <p:cNvSpPr/>
          <p:nvPr/>
        </p:nvSpPr>
        <p:spPr>
          <a:xfrm>
            <a:off x="4249739" y="1851026"/>
            <a:ext cx="1476375" cy="147161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273" tIns="36137" rIns="72273" bIns="36137"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椭圆 26"/>
          <p:cNvSpPr/>
          <p:nvPr/>
        </p:nvSpPr>
        <p:spPr>
          <a:xfrm>
            <a:off x="5487989" y="1851026"/>
            <a:ext cx="1476375" cy="147161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273" tIns="36137" rIns="72273" bIns="36137"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椭圆 27"/>
          <p:cNvSpPr/>
          <p:nvPr/>
        </p:nvSpPr>
        <p:spPr>
          <a:xfrm>
            <a:off x="6726239" y="1851026"/>
            <a:ext cx="1476375" cy="147161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273" tIns="36137" rIns="72273" bIns="36137"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9" name="组合 28"/>
          <p:cNvGrpSpPr>
            <a:grpSpLocks/>
          </p:cNvGrpSpPr>
          <p:nvPr/>
        </p:nvGrpSpPr>
        <p:grpSpPr bwMode="auto">
          <a:xfrm>
            <a:off x="3122613" y="1947863"/>
            <a:ext cx="1274762" cy="1270000"/>
            <a:chOff x="3768359" y="1725446"/>
            <a:chExt cx="1930605" cy="1930605"/>
          </a:xfrm>
        </p:grpSpPr>
        <p:sp>
          <p:nvSpPr>
            <p:cNvPr id="2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2" name="组合 31"/>
          <p:cNvGrpSpPr>
            <a:grpSpLocks/>
          </p:cNvGrpSpPr>
          <p:nvPr/>
        </p:nvGrpSpPr>
        <p:grpSpPr bwMode="auto">
          <a:xfrm>
            <a:off x="4354513" y="1952625"/>
            <a:ext cx="1274762" cy="1270000"/>
            <a:chOff x="3768359" y="1725446"/>
            <a:chExt cx="1930605" cy="1930605"/>
          </a:xfrm>
        </p:grpSpPr>
        <p:sp>
          <p:nvSpPr>
            <p:cNvPr id="2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5" name="组合 34"/>
          <p:cNvGrpSpPr>
            <a:grpSpLocks/>
          </p:cNvGrpSpPr>
          <p:nvPr/>
        </p:nvGrpSpPr>
        <p:grpSpPr bwMode="auto">
          <a:xfrm>
            <a:off x="5588001" y="1952625"/>
            <a:ext cx="1274763" cy="1270000"/>
            <a:chOff x="3768359" y="1725446"/>
            <a:chExt cx="1930605" cy="1930605"/>
          </a:xfrm>
        </p:grpSpPr>
        <p:sp>
          <p:nvSpPr>
            <p:cNvPr id="2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8" name="组合 37"/>
          <p:cNvGrpSpPr>
            <a:grpSpLocks/>
          </p:cNvGrpSpPr>
          <p:nvPr/>
        </p:nvGrpSpPr>
        <p:grpSpPr bwMode="auto">
          <a:xfrm>
            <a:off x="6875463" y="1920875"/>
            <a:ext cx="1274762" cy="1270000"/>
            <a:chOff x="3768359" y="1725446"/>
            <a:chExt cx="1930605" cy="1930605"/>
          </a:xfrm>
        </p:grpSpPr>
        <p:sp>
          <p:nvSpPr>
            <p:cNvPr id="2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1" name="矩形 40"/>
          <p:cNvSpPr/>
          <p:nvPr/>
        </p:nvSpPr>
        <p:spPr>
          <a:xfrm>
            <a:off x="3242407" y="1898246"/>
            <a:ext cx="971505" cy="1346726"/>
          </a:xfrm>
          <a:prstGeom prst="rect">
            <a:avLst/>
          </a:prstGeom>
          <a:effectLst/>
        </p:spPr>
        <p:txBody>
          <a:bodyPr wrap="none" lIns="72273" tIns="36137" rIns="72273" bIns="36137">
            <a:spAutoFit/>
          </a:bodyPr>
          <a:lstStyle/>
          <a:p>
            <a:pPr defTabSz="685800">
              <a:buClrTx/>
              <a:defRPr/>
            </a:pPr>
            <a:r>
              <a:rPr lang="en-US" altLang="zh-CN" sz="8277" b="1" kern="1200" dirty="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K</a:t>
            </a:r>
            <a:endParaRPr lang="zh-CN" altLang="en-US" sz="8277" b="1" kern="1200" dirty="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endParaRPr>
          </a:p>
        </p:txBody>
      </p:sp>
      <p:sp>
        <p:nvSpPr>
          <p:cNvPr id="32" name="矩形 41"/>
          <p:cNvSpPr/>
          <p:nvPr/>
        </p:nvSpPr>
        <p:spPr>
          <a:xfrm>
            <a:off x="4488262" y="1920427"/>
            <a:ext cx="971505" cy="1346726"/>
          </a:xfrm>
          <a:prstGeom prst="rect">
            <a:avLst/>
          </a:prstGeom>
          <a:effectLst/>
        </p:spPr>
        <p:txBody>
          <a:bodyPr wrap="none" lIns="72273" tIns="36137" rIns="72273" bIns="36137">
            <a:spAutoFit/>
          </a:bodyPr>
          <a:lstStyle/>
          <a:p>
            <a:pPr defTabSz="685800">
              <a:buClrTx/>
              <a:defRPr/>
            </a:pPr>
            <a:r>
              <a:rPr lang="en-US" altLang="zh-CN" sz="8277" b="1" kern="1200" dirty="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H</a:t>
            </a:r>
            <a:endParaRPr lang="zh-CN" altLang="en-US" sz="8277" b="1" kern="1200" dirty="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endParaRPr>
          </a:p>
        </p:txBody>
      </p:sp>
      <p:sp>
        <p:nvSpPr>
          <p:cNvPr id="33" name="矩形 42"/>
          <p:cNvSpPr/>
          <p:nvPr/>
        </p:nvSpPr>
        <p:spPr>
          <a:xfrm>
            <a:off x="5755037" y="1939814"/>
            <a:ext cx="971505" cy="1346726"/>
          </a:xfrm>
          <a:prstGeom prst="rect">
            <a:avLst/>
          </a:prstGeom>
          <a:effectLst/>
        </p:spPr>
        <p:txBody>
          <a:bodyPr wrap="none" lIns="72273" tIns="36137" rIns="72273" bIns="36137">
            <a:spAutoFit/>
          </a:bodyPr>
          <a:lstStyle/>
          <a:p>
            <a:pPr defTabSz="685800">
              <a:buClrTx/>
              <a:defRPr/>
            </a:pPr>
            <a:r>
              <a:rPr lang="en-US" altLang="zh-CN" sz="8277" b="1" kern="120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Ở</a:t>
            </a:r>
            <a:endParaRPr lang="zh-CN" altLang="en-US" sz="8277" b="1" kern="1200" dirty="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endParaRPr>
          </a:p>
        </p:txBody>
      </p:sp>
      <p:sp>
        <p:nvSpPr>
          <p:cNvPr id="34" name="矩形 43"/>
          <p:cNvSpPr/>
          <p:nvPr/>
        </p:nvSpPr>
        <p:spPr>
          <a:xfrm>
            <a:off x="7233251" y="1871330"/>
            <a:ext cx="559532" cy="1346726"/>
          </a:xfrm>
          <a:prstGeom prst="rect">
            <a:avLst/>
          </a:prstGeom>
          <a:effectLst/>
        </p:spPr>
        <p:txBody>
          <a:bodyPr wrap="none" lIns="72273" tIns="36137" rIns="72273" bIns="36137">
            <a:spAutoFit/>
          </a:bodyPr>
          <a:lstStyle/>
          <a:p>
            <a:pPr defTabSz="685800">
              <a:buClrTx/>
              <a:defRPr/>
            </a:pPr>
            <a:r>
              <a:rPr lang="en-US" altLang="zh-CN" sz="8277" b="1" kern="120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I</a:t>
            </a:r>
            <a:endParaRPr lang="zh-CN" altLang="en-US" sz="8277" b="1" kern="1200" dirty="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endParaRPr>
          </a:p>
        </p:txBody>
      </p:sp>
      <p:grpSp>
        <p:nvGrpSpPr>
          <p:cNvPr id="35" name="组合 44"/>
          <p:cNvGrpSpPr>
            <a:grpSpLocks/>
          </p:cNvGrpSpPr>
          <p:nvPr/>
        </p:nvGrpSpPr>
        <p:grpSpPr bwMode="auto">
          <a:xfrm>
            <a:off x="2717800" y="2540001"/>
            <a:ext cx="304800" cy="303213"/>
            <a:chOff x="3768359" y="1725446"/>
            <a:chExt cx="1930605" cy="1930605"/>
          </a:xfrm>
        </p:grpSpPr>
        <p:sp>
          <p:nvSpPr>
            <p:cNvPr id="3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8" name="组合 47"/>
          <p:cNvGrpSpPr/>
          <p:nvPr/>
        </p:nvGrpSpPr>
        <p:grpSpPr>
          <a:xfrm>
            <a:off x="2419887" y="2404094"/>
            <a:ext cx="213012" cy="212281"/>
            <a:chOff x="3768359" y="1725446"/>
            <a:chExt cx="1930605" cy="1930605"/>
          </a:xfrm>
          <a:solidFill>
            <a:srgbClr val="EA5E66"/>
          </a:solidFill>
        </p:grpSpPr>
        <p:sp>
          <p:nvSpPr>
            <p:cNvPr id="39"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41" name="组合 50"/>
          <p:cNvGrpSpPr>
            <a:grpSpLocks/>
          </p:cNvGrpSpPr>
          <p:nvPr/>
        </p:nvGrpSpPr>
        <p:grpSpPr bwMode="auto">
          <a:xfrm>
            <a:off x="4213225" y="1912938"/>
            <a:ext cx="153988" cy="152400"/>
            <a:chOff x="3768359" y="1725446"/>
            <a:chExt cx="1930605" cy="1930605"/>
          </a:xfrm>
        </p:grpSpPr>
        <p:sp>
          <p:nvSpPr>
            <p:cNvPr id="4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3"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44" name="组合 53"/>
          <p:cNvGrpSpPr>
            <a:grpSpLocks/>
          </p:cNvGrpSpPr>
          <p:nvPr/>
        </p:nvGrpSpPr>
        <p:grpSpPr bwMode="auto">
          <a:xfrm>
            <a:off x="5497514" y="1871664"/>
            <a:ext cx="217487" cy="217487"/>
            <a:chOff x="3768359" y="1725446"/>
            <a:chExt cx="1930605" cy="1930605"/>
          </a:xfrm>
        </p:grpSpPr>
        <p:sp>
          <p:nvSpPr>
            <p:cNvPr id="4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6"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47" name="组合 56"/>
          <p:cNvGrpSpPr>
            <a:grpSpLocks/>
          </p:cNvGrpSpPr>
          <p:nvPr/>
        </p:nvGrpSpPr>
        <p:grpSpPr bwMode="auto">
          <a:xfrm>
            <a:off x="5481639" y="3106739"/>
            <a:ext cx="187325" cy="187325"/>
            <a:chOff x="3768359" y="1725446"/>
            <a:chExt cx="1930605" cy="1930605"/>
          </a:xfrm>
        </p:grpSpPr>
        <p:sp>
          <p:nvSpPr>
            <p:cNvPr id="4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9"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50" name="组合 59"/>
          <p:cNvGrpSpPr>
            <a:grpSpLocks/>
          </p:cNvGrpSpPr>
          <p:nvPr/>
        </p:nvGrpSpPr>
        <p:grpSpPr bwMode="auto">
          <a:xfrm>
            <a:off x="4292601" y="3090864"/>
            <a:ext cx="193675" cy="192087"/>
            <a:chOff x="3768359" y="1725446"/>
            <a:chExt cx="1930605" cy="1930605"/>
          </a:xfrm>
        </p:grpSpPr>
        <p:sp>
          <p:nvSpPr>
            <p:cNvPr id="5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53" name="组合 62"/>
          <p:cNvGrpSpPr>
            <a:grpSpLocks/>
          </p:cNvGrpSpPr>
          <p:nvPr/>
        </p:nvGrpSpPr>
        <p:grpSpPr bwMode="auto">
          <a:xfrm>
            <a:off x="6756400" y="1798638"/>
            <a:ext cx="190500" cy="190500"/>
            <a:chOff x="3768359" y="1725446"/>
            <a:chExt cx="1930605" cy="1930605"/>
          </a:xfrm>
        </p:grpSpPr>
        <p:sp>
          <p:nvSpPr>
            <p:cNvPr id="5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56" name="组合 65"/>
          <p:cNvGrpSpPr>
            <a:grpSpLocks/>
          </p:cNvGrpSpPr>
          <p:nvPr/>
        </p:nvGrpSpPr>
        <p:grpSpPr bwMode="auto">
          <a:xfrm>
            <a:off x="6832600" y="3155950"/>
            <a:ext cx="166688" cy="166688"/>
            <a:chOff x="3768359" y="1725446"/>
            <a:chExt cx="1930605" cy="1930605"/>
          </a:xfrm>
        </p:grpSpPr>
        <p:sp>
          <p:nvSpPr>
            <p:cNvPr id="5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8"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59" name="组合 68"/>
          <p:cNvGrpSpPr>
            <a:grpSpLocks/>
          </p:cNvGrpSpPr>
          <p:nvPr/>
        </p:nvGrpSpPr>
        <p:grpSpPr bwMode="auto">
          <a:xfrm>
            <a:off x="8124825" y="2486026"/>
            <a:ext cx="304800" cy="303213"/>
            <a:chOff x="3768359" y="1725446"/>
            <a:chExt cx="1930605" cy="1930605"/>
          </a:xfrm>
        </p:grpSpPr>
        <p:sp>
          <p:nvSpPr>
            <p:cNvPr id="6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1"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62" name="组合 71"/>
          <p:cNvGrpSpPr>
            <a:grpSpLocks/>
          </p:cNvGrpSpPr>
          <p:nvPr/>
        </p:nvGrpSpPr>
        <p:grpSpPr bwMode="auto">
          <a:xfrm>
            <a:off x="8497889" y="2357439"/>
            <a:ext cx="212725" cy="212725"/>
            <a:chOff x="3768359" y="1725446"/>
            <a:chExt cx="1930605" cy="1930605"/>
          </a:xfrm>
        </p:grpSpPr>
        <p:sp>
          <p:nvSpPr>
            <p:cNvPr id="6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4"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65" name="组合 74"/>
          <p:cNvGrpSpPr>
            <a:grpSpLocks/>
          </p:cNvGrpSpPr>
          <p:nvPr/>
        </p:nvGrpSpPr>
        <p:grpSpPr bwMode="auto">
          <a:xfrm>
            <a:off x="8812213" y="2540000"/>
            <a:ext cx="152400" cy="152400"/>
            <a:chOff x="3768359" y="1725446"/>
            <a:chExt cx="1930605" cy="1930605"/>
          </a:xfrm>
        </p:grpSpPr>
        <p:sp>
          <p:nvSpPr>
            <p:cNvPr id="6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7"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68" name="组合 77"/>
          <p:cNvGrpSpPr>
            <a:grpSpLocks/>
          </p:cNvGrpSpPr>
          <p:nvPr/>
        </p:nvGrpSpPr>
        <p:grpSpPr bwMode="auto">
          <a:xfrm>
            <a:off x="2108200" y="2511425"/>
            <a:ext cx="153988" cy="152400"/>
            <a:chOff x="3768359" y="1725446"/>
            <a:chExt cx="1930605" cy="1930605"/>
          </a:xfrm>
        </p:grpSpPr>
        <p:sp>
          <p:nvSpPr>
            <p:cNvPr id="6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71" name="椭圆 24">
            <a:extLst>
              <a:ext uri="{FF2B5EF4-FFF2-40B4-BE49-F238E27FC236}">
                <a16:creationId xmlns="" xmlns:a16="http://schemas.microsoft.com/office/drawing/2014/main" id="{E708533A-F899-4BCB-83B8-50872BA41EDB}"/>
              </a:ext>
            </a:extLst>
          </p:cNvPr>
          <p:cNvSpPr/>
          <p:nvPr/>
        </p:nvSpPr>
        <p:spPr>
          <a:xfrm>
            <a:off x="3775076" y="3332163"/>
            <a:ext cx="1476375" cy="14716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273" tIns="36137" rIns="72273" bIns="36137"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2" name="椭圆 25">
            <a:extLst>
              <a:ext uri="{FF2B5EF4-FFF2-40B4-BE49-F238E27FC236}">
                <a16:creationId xmlns="" xmlns:a16="http://schemas.microsoft.com/office/drawing/2014/main" id="{BEBF26C8-1C35-4FD3-943C-EF8792663A6D}"/>
              </a:ext>
            </a:extLst>
          </p:cNvPr>
          <p:cNvSpPr/>
          <p:nvPr/>
        </p:nvSpPr>
        <p:spPr>
          <a:xfrm>
            <a:off x="5002214" y="3332163"/>
            <a:ext cx="1476375" cy="14716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273" tIns="36137" rIns="72273" bIns="36137"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 name="椭圆 26">
            <a:extLst>
              <a:ext uri="{FF2B5EF4-FFF2-40B4-BE49-F238E27FC236}">
                <a16:creationId xmlns="" xmlns:a16="http://schemas.microsoft.com/office/drawing/2014/main" id="{C006C435-A1B1-4A4C-BF40-DBC1F8ACB480}"/>
              </a:ext>
            </a:extLst>
          </p:cNvPr>
          <p:cNvSpPr/>
          <p:nvPr/>
        </p:nvSpPr>
        <p:spPr>
          <a:xfrm>
            <a:off x="6238876" y="3332163"/>
            <a:ext cx="1477963" cy="14716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273" tIns="36137" rIns="72273" bIns="36137"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4" name="椭圆 27">
            <a:extLst>
              <a:ext uri="{FF2B5EF4-FFF2-40B4-BE49-F238E27FC236}">
                <a16:creationId xmlns="" xmlns:a16="http://schemas.microsoft.com/office/drawing/2014/main" id="{66537B1C-74B7-40DF-BE74-CD07591E78A9}"/>
              </a:ext>
            </a:extLst>
          </p:cNvPr>
          <p:cNvSpPr/>
          <p:nvPr/>
        </p:nvSpPr>
        <p:spPr>
          <a:xfrm>
            <a:off x="7478714" y="3332163"/>
            <a:ext cx="1476375" cy="14716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273" tIns="36137" rIns="72273" bIns="36137"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5" name="组合 28"/>
          <p:cNvGrpSpPr>
            <a:grpSpLocks/>
          </p:cNvGrpSpPr>
          <p:nvPr/>
        </p:nvGrpSpPr>
        <p:grpSpPr bwMode="auto">
          <a:xfrm>
            <a:off x="3875088" y="3429000"/>
            <a:ext cx="1274762" cy="1270000"/>
            <a:chOff x="3768359" y="1725446"/>
            <a:chExt cx="1930605" cy="1930605"/>
          </a:xfrm>
        </p:grpSpPr>
        <p:sp>
          <p:nvSpPr>
            <p:cNvPr id="76" name="Oval 5">
              <a:extLst>
                <a:ext uri="{FF2B5EF4-FFF2-40B4-BE49-F238E27FC236}">
                  <a16:creationId xmlns="" xmlns:a16="http://schemas.microsoft.com/office/drawing/2014/main" id="{3696B32F-25FD-44ED-AF3D-5FE88CAC7E0A}"/>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7" name="Oval 5">
              <a:extLst>
                <a:ext uri="{FF2B5EF4-FFF2-40B4-BE49-F238E27FC236}">
                  <a16:creationId xmlns="" xmlns:a16="http://schemas.microsoft.com/office/drawing/2014/main" id="{110E4E8F-8FE2-4A60-B926-F2F8AB1BC016}"/>
                </a:ext>
              </a:extLst>
            </p:cNvPr>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78" name="组合 31"/>
          <p:cNvGrpSpPr>
            <a:grpSpLocks/>
          </p:cNvGrpSpPr>
          <p:nvPr/>
        </p:nvGrpSpPr>
        <p:grpSpPr bwMode="auto">
          <a:xfrm>
            <a:off x="5106988" y="3433763"/>
            <a:ext cx="1274762" cy="1270000"/>
            <a:chOff x="3768359" y="1725446"/>
            <a:chExt cx="1930605" cy="1930605"/>
          </a:xfrm>
        </p:grpSpPr>
        <p:sp>
          <p:nvSpPr>
            <p:cNvPr id="79" name="Oval 5">
              <a:extLst>
                <a:ext uri="{FF2B5EF4-FFF2-40B4-BE49-F238E27FC236}">
                  <a16:creationId xmlns="" xmlns:a16="http://schemas.microsoft.com/office/drawing/2014/main" id="{4B6DDBF7-076D-4C15-B23B-66A1E5881AC4}"/>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0" name="Oval 5">
              <a:extLst>
                <a:ext uri="{FF2B5EF4-FFF2-40B4-BE49-F238E27FC236}">
                  <a16:creationId xmlns="" xmlns:a16="http://schemas.microsoft.com/office/drawing/2014/main" id="{6D52190D-1CED-4379-B097-3346292B778C}"/>
                </a:ext>
              </a:extLst>
            </p:cNvPr>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81" name="组合 34"/>
          <p:cNvGrpSpPr>
            <a:grpSpLocks/>
          </p:cNvGrpSpPr>
          <p:nvPr/>
        </p:nvGrpSpPr>
        <p:grpSpPr bwMode="auto">
          <a:xfrm>
            <a:off x="6340476" y="3433763"/>
            <a:ext cx="1273175" cy="1270000"/>
            <a:chOff x="3768359" y="1725446"/>
            <a:chExt cx="1930605" cy="1930605"/>
          </a:xfrm>
        </p:grpSpPr>
        <p:sp>
          <p:nvSpPr>
            <p:cNvPr id="82" name="Oval 5">
              <a:extLst>
                <a:ext uri="{FF2B5EF4-FFF2-40B4-BE49-F238E27FC236}">
                  <a16:creationId xmlns="" xmlns:a16="http://schemas.microsoft.com/office/drawing/2014/main" id="{5D46A40D-1738-4C61-84B5-82495A849D87}"/>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3" name="Oval 5">
              <a:extLst>
                <a:ext uri="{FF2B5EF4-FFF2-40B4-BE49-F238E27FC236}">
                  <a16:creationId xmlns="" xmlns:a16="http://schemas.microsoft.com/office/drawing/2014/main" id="{842C3B73-254C-43D2-8D02-03E61D0228FA}"/>
                </a:ext>
              </a:extLst>
            </p:cNvPr>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84" name="组合 37"/>
          <p:cNvGrpSpPr>
            <a:grpSpLocks/>
          </p:cNvGrpSpPr>
          <p:nvPr/>
        </p:nvGrpSpPr>
        <p:grpSpPr bwMode="auto">
          <a:xfrm>
            <a:off x="7627938" y="3400425"/>
            <a:ext cx="1274762" cy="1270000"/>
            <a:chOff x="3768359" y="1725446"/>
            <a:chExt cx="1930605" cy="1930605"/>
          </a:xfrm>
        </p:grpSpPr>
        <p:sp>
          <p:nvSpPr>
            <p:cNvPr id="85" name="Oval 5">
              <a:extLst>
                <a:ext uri="{FF2B5EF4-FFF2-40B4-BE49-F238E27FC236}">
                  <a16:creationId xmlns="" xmlns:a16="http://schemas.microsoft.com/office/drawing/2014/main" id="{EAD7F48F-F355-4EFB-8999-D78BBEDC2221}"/>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6" name="Oval 5">
              <a:extLst>
                <a:ext uri="{FF2B5EF4-FFF2-40B4-BE49-F238E27FC236}">
                  <a16:creationId xmlns="" xmlns:a16="http://schemas.microsoft.com/office/drawing/2014/main" id="{FA7C25E4-D6C6-4AE7-8D02-A5B80E12402A}"/>
                </a:ext>
              </a:extLst>
            </p:cNvPr>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87" name="矩形 40">
            <a:extLst>
              <a:ext uri="{FF2B5EF4-FFF2-40B4-BE49-F238E27FC236}">
                <a16:creationId xmlns="" xmlns:a16="http://schemas.microsoft.com/office/drawing/2014/main" id="{7BB8FD27-AAD2-4730-83A8-FE1633265710}"/>
              </a:ext>
            </a:extLst>
          </p:cNvPr>
          <p:cNvSpPr/>
          <p:nvPr/>
        </p:nvSpPr>
        <p:spPr>
          <a:xfrm>
            <a:off x="4073337" y="3369982"/>
            <a:ext cx="912193" cy="1346726"/>
          </a:xfrm>
          <a:prstGeom prst="rect">
            <a:avLst/>
          </a:prstGeom>
          <a:effectLst/>
        </p:spPr>
        <p:txBody>
          <a:bodyPr wrap="none" lIns="72273" tIns="36137" rIns="72273" bIns="36137">
            <a:spAutoFit/>
          </a:bodyPr>
          <a:lstStyle/>
          <a:p>
            <a:pPr defTabSz="685800">
              <a:buClrTx/>
              <a:defRPr/>
            </a:pPr>
            <a:r>
              <a:rPr lang="en-US" altLang="zh-CN" sz="8277" b="1" kern="120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Đ</a:t>
            </a:r>
            <a:endParaRPr lang="zh-CN" altLang="en-US" sz="8277" b="1" kern="1200" dirty="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endParaRPr>
          </a:p>
        </p:txBody>
      </p:sp>
      <p:sp>
        <p:nvSpPr>
          <p:cNvPr id="88" name="矩形 41">
            <a:extLst>
              <a:ext uri="{FF2B5EF4-FFF2-40B4-BE49-F238E27FC236}">
                <a16:creationId xmlns="" xmlns:a16="http://schemas.microsoft.com/office/drawing/2014/main" id="{16731069-94F3-41CB-A22B-8B6A672B5523}"/>
              </a:ext>
            </a:extLst>
          </p:cNvPr>
          <p:cNvSpPr/>
          <p:nvPr/>
        </p:nvSpPr>
        <p:spPr>
          <a:xfrm>
            <a:off x="5240620" y="3401156"/>
            <a:ext cx="971505" cy="1346726"/>
          </a:xfrm>
          <a:prstGeom prst="rect">
            <a:avLst/>
          </a:prstGeom>
          <a:effectLst/>
        </p:spPr>
        <p:txBody>
          <a:bodyPr wrap="none" lIns="72273" tIns="36137" rIns="72273" bIns="36137">
            <a:spAutoFit/>
          </a:bodyPr>
          <a:lstStyle/>
          <a:p>
            <a:pPr defTabSz="685800">
              <a:buClrTx/>
              <a:defRPr/>
            </a:pPr>
            <a:r>
              <a:rPr lang="en-US" altLang="zh-CN" sz="8277" b="1" kern="120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Ộ</a:t>
            </a:r>
            <a:endParaRPr lang="zh-CN" altLang="en-US" sz="8277" b="1" kern="1200" dirty="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endParaRPr>
          </a:p>
        </p:txBody>
      </p:sp>
      <p:sp>
        <p:nvSpPr>
          <p:cNvPr id="89" name="矩形 42">
            <a:extLst>
              <a:ext uri="{FF2B5EF4-FFF2-40B4-BE49-F238E27FC236}">
                <a16:creationId xmlns="" xmlns:a16="http://schemas.microsoft.com/office/drawing/2014/main" id="{1849B1D0-1459-437C-84E8-EF187C64963C}"/>
              </a:ext>
            </a:extLst>
          </p:cNvPr>
          <p:cNvSpPr/>
          <p:nvPr/>
        </p:nvSpPr>
        <p:spPr>
          <a:xfrm>
            <a:off x="6547892" y="3392205"/>
            <a:ext cx="912193" cy="1346726"/>
          </a:xfrm>
          <a:prstGeom prst="rect">
            <a:avLst/>
          </a:prstGeom>
          <a:effectLst/>
        </p:spPr>
        <p:txBody>
          <a:bodyPr wrap="none" lIns="72273" tIns="36137" rIns="72273" bIns="36137">
            <a:spAutoFit/>
          </a:bodyPr>
          <a:lstStyle/>
          <a:p>
            <a:pPr defTabSz="685800">
              <a:buClrTx/>
              <a:defRPr/>
            </a:pPr>
            <a:r>
              <a:rPr lang="en-US" altLang="zh-CN" sz="8277" b="1" kern="120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N</a:t>
            </a:r>
            <a:endParaRPr lang="zh-CN" altLang="en-US" sz="8277" b="1" kern="1200" dirty="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endParaRPr>
          </a:p>
        </p:txBody>
      </p:sp>
      <p:sp>
        <p:nvSpPr>
          <p:cNvPr id="90" name="矩形 43">
            <a:extLst>
              <a:ext uri="{FF2B5EF4-FFF2-40B4-BE49-F238E27FC236}">
                <a16:creationId xmlns="" xmlns:a16="http://schemas.microsoft.com/office/drawing/2014/main" id="{AE118C29-9BF0-4A4B-AEBF-70E2D17A10CD}"/>
              </a:ext>
            </a:extLst>
          </p:cNvPr>
          <p:cNvSpPr/>
          <p:nvPr/>
        </p:nvSpPr>
        <p:spPr>
          <a:xfrm>
            <a:off x="7785728" y="3352059"/>
            <a:ext cx="971505" cy="1346726"/>
          </a:xfrm>
          <a:prstGeom prst="rect">
            <a:avLst/>
          </a:prstGeom>
          <a:effectLst/>
        </p:spPr>
        <p:txBody>
          <a:bodyPr wrap="none" lIns="72273" tIns="36137" rIns="72273" bIns="36137">
            <a:spAutoFit/>
          </a:bodyPr>
          <a:lstStyle/>
          <a:p>
            <a:pPr defTabSz="685800">
              <a:buClrTx/>
              <a:defRPr/>
            </a:pPr>
            <a:r>
              <a:rPr lang="en-US" altLang="zh-CN" sz="8277" b="1" kern="120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G</a:t>
            </a:r>
            <a:endParaRPr lang="zh-CN" altLang="en-US" sz="8277" b="1" kern="1200" dirty="0">
              <a:ln>
                <a:solidFill>
                  <a:srgbClr val="FF0000"/>
                </a:solidFill>
              </a:ln>
              <a:solidFill>
                <a:prstClr val="white"/>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endParaRPr>
          </a:p>
        </p:txBody>
      </p:sp>
      <p:grpSp>
        <p:nvGrpSpPr>
          <p:cNvPr id="91" name="组合 44"/>
          <p:cNvGrpSpPr>
            <a:grpSpLocks/>
          </p:cNvGrpSpPr>
          <p:nvPr/>
        </p:nvGrpSpPr>
        <p:grpSpPr bwMode="auto">
          <a:xfrm>
            <a:off x="3470275" y="4021138"/>
            <a:ext cx="304800" cy="303212"/>
            <a:chOff x="3768359" y="1725446"/>
            <a:chExt cx="1930605" cy="1930605"/>
          </a:xfrm>
        </p:grpSpPr>
        <p:sp>
          <p:nvSpPr>
            <p:cNvPr id="92" name="Oval 5">
              <a:extLst>
                <a:ext uri="{FF2B5EF4-FFF2-40B4-BE49-F238E27FC236}">
                  <a16:creationId xmlns="" xmlns:a16="http://schemas.microsoft.com/office/drawing/2014/main" id="{DF7DB8E2-D085-4DFC-9E34-4B14860BE907}"/>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3" name="Oval 5">
              <a:extLst>
                <a:ext uri="{FF2B5EF4-FFF2-40B4-BE49-F238E27FC236}">
                  <a16:creationId xmlns="" xmlns:a16="http://schemas.microsoft.com/office/drawing/2014/main" id="{CB395F7C-273D-4C06-BF72-083A45D7894B}"/>
                </a:ext>
              </a:extLst>
            </p:cNvPr>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94" name="组合 47">
            <a:extLst>
              <a:ext uri="{FF2B5EF4-FFF2-40B4-BE49-F238E27FC236}">
                <a16:creationId xmlns="" xmlns:a16="http://schemas.microsoft.com/office/drawing/2014/main" id="{0D7B4595-9D89-4CB3-8EF7-15C647217A27}"/>
              </a:ext>
            </a:extLst>
          </p:cNvPr>
          <p:cNvGrpSpPr/>
          <p:nvPr/>
        </p:nvGrpSpPr>
        <p:grpSpPr>
          <a:xfrm>
            <a:off x="3172245" y="3884824"/>
            <a:ext cx="213012" cy="212281"/>
            <a:chOff x="3768359" y="1725446"/>
            <a:chExt cx="1930605" cy="1930605"/>
          </a:xfrm>
          <a:solidFill>
            <a:srgbClr val="EA5E66"/>
          </a:solidFill>
        </p:grpSpPr>
        <p:sp>
          <p:nvSpPr>
            <p:cNvPr id="95" name="Oval 5">
              <a:extLst>
                <a:ext uri="{FF2B5EF4-FFF2-40B4-BE49-F238E27FC236}">
                  <a16:creationId xmlns="" xmlns:a16="http://schemas.microsoft.com/office/drawing/2014/main" id="{23C95CBE-59D6-4ACE-B152-523BB244E4BD}"/>
                </a:ext>
              </a:extLst>
            </p:cNvPr>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6" name="Oval 5">
              <a:extLst>
                <a:ext uri="{FF2B5EF4-FFF2-40B4-BE49-F238E27FC236}">
                  <a16:creationId xmlns="" xmlns:a16="http://schemas.microsoft.com/office/drawing/2014/main" id="{5F617C94-CB1C-433A-A06B-100E70199D1C}"/>
                </a:ext>
              </a:extLst>
            </p:cNvPr>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97" name="组合 50"/>
          <p:cNvGrpSpPr>
            <a:grpSpLocks/>
          </p:cNvGrpSpPr>
          <p:nvPr/>
        </p:nvGrpSpPr>
        <p:grpSpPr bwMode="auto">
          <a:xfrm>
            <a:off x="4965700" y="3394076"/>
            <a:ext cx="152400" cy="150813"/>
            <a:chOff x="3768359" y="1725446"/>
            <a:chExt cx="1930605" cy="1930605"/>
          </a:xfrm>
        </p:grpSpPr>
        <p:sp>
          <p:nvSpPr>
            <p:cNvPr id="98" name="Oval 5">
              <a:extLst>
                <a:ext uri="{FF2B5EF4-FFF2-40B4-BE49-F238E27FC236}">
                  <a16:creationId xmlns="" xmlns:a16="http://schemas.microsoft.com/office/drawing/2014/main" id="{D68F00D9-20B7-4F60-A375-3FDEECA293FE}"/>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9" name="Oval 5">
              <a:extLst>
                <a:ext uri="{FF2B5EF4-FFF2-40B4-BE49-F238E27FC236}">
                  <a16:creationId xmlns="" xmlns:a16="http://schemas.microsoft.com/office/drawing/2014/main" id="{80FB14B2-A30C-45D8-8E2C-739C760E990F}"/>
                </a:ext>
              </a:extLst>
            </p:cNvPr>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00" name="组合 53"/>
          <p:cNvGrpSpPr>
            <a:grpSpLocks/>
          </p:cNvGrpSpPr>
          <p:nvPr/>
        </p:nvGrpSpPr>
        <p:grpSpPr bwMode="auto">
          <a:xfrm>
            <a:off x="6248401" y="3352800"/>
            <a:ext cx="219075" cy="217488"/>
            <a:chOff x="3768359" y="1725446"/>
            <a:chExt cx="1930605" cy="1930605"/>
          </a:xfrm>
        </p:grpSpPr>
        <p:sp>
          <p:nvSpPr>
            <p:cNvPr id="101" name="Oval 5">
              <a:extLst>
                <a:ext uri="{FF2B5EF4-FFF2-40B4-BE49-F238E27FC236}">
                  <a16:creationId xmlns="" xmlns:a16="http://schemas.microsoft.com/office/drawing/2014/main" id="{4A409272-A633-4FE3-A0AD-DCEAEBDB799A}"/>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2" name="Oval 5">
              <a:extLst>
                <a:ext uri="{FF2B5EF4-FFF2-40B4-BE49-F238E27FC236}">
                  <a16:creationId xmlns="" xmlns:a16="http://schemas.microsoft.com/office/drawing/2014/main" id="{1D01DCE1-8DFD-4799-A410-A6981E5DB1E5}"/>
                </a:ext>
              </a:extLst>
            </p:cNvPr>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03" name="组合 56"/>
          <p:cNvGrpSpPr>
            <a:grpSpLocks/>
          </p:cNvGrpSpPr>
          <p:nvPr/>
        </p:nvGrpSpPr>
        <p:grpSpPr bwMode="auto">
          <a:xfrm>
            <a:off x="6234114" y="4587876"/>
            <a:ext cx="187325" cy="187325"/>
            <a:chOff x="3768359" y="1725446"/>
            <a:chExt cx="1930605" cy="1930605"/>
          </a:xfrm>
        </p:grpSpPr>
        <p:sp>
          <p:nvSpPr>
            <p:cNvPr id="104" name="Oval 5">
              <a:extLst>
                <a:ext uri="{FF2B5EF4-FFF2-40B4-BE49-F238E27FC236}">
                  <a16:creationId xmlns="" xmlns:a16="http://schemas.microsoft.com/office/drawing/2014/main" id="{2F80D38A-DBBD-4D92-B0D6-4DE8BB1A4992}"/>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5" name="Oval 5">
              <a:extLst>
                <a:ext uri="{FF2B5EF4-FFF2-40B4-BE49-F238E27FC236}">
                  <a16:creationId xmlns="" xmlns:a16="http://schemas.microsoft.com/office/drawing/2014/main" id="{BA3423D7-BC93-4025-8EBA-1DB8C23C9A2E}"/>
                </a:ext>
              </a:extLst>
            </p:cNvPr>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06" name="组合 59"/>
          <p:cNvGrpSpPr>
            <a:grpSpLocks/>
          </p:cNvGrpSpPr>
          <p:nvPr/>
        </p:nvGrpSpPr>
        <p:grpSpPr bwMode="auto">
          <a:xfrm>
            <a:off x="5045076" y="4572000"/>
            <a:ext cx="193675" cy="192088"/>
            <a:chOff x="3768359" y="1725446"/>
            <a:chExt cx="1930605" cy="1930605"/>
          </a:xfrm>
        </p:grpSpPr>
        <p:sp>
          <p:nvSpPr>
            <p:cNvPr id="107" name="Oval 5">
              <a:extLst>
                <a:ext uri="{FF2B5EF4-FFF2-40B4-BE49-F238E27FC236}">
                  <a16:creationId xmlns="" xmlns:a16="http://schemas.microsoft.com/office/drawing/2014/main" id="{FDAD47CF-319B-4906-93AE-7EE6CB199EE9}"/>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8" name="Oval 5">
              <a:extLst>
                <a:ext uri="{FF2B5EF4-FFF2-40B4-BE49-F238E27FC236}">
                  <a16:creationId xmlns="" xmlns:a16="http://schemas.microsoft.com/office/drawing/2014/main" id="{229C6F2D-09D9-488B-8793-F7D7706E5108}"/>
                </a:ext>
              </a:extLst>
            </p:cNvPr>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09" name="组合 62"/>
          <p:cNvGrpSpPr>
            <a:grpSpLocks/>
          </p:cNvGrpSpPr>
          <p:nvPr/>
        </p:nvGrpSpPr>
        <p:grpSpPr bwMode="auto">
          <a:xfrm>
            <a:off x="7508875" y="3279776"/>
            <a:ext cx="190500" cy="188913"/>
            <a:chOff x="3768359" y="1725446"/>
            <a:chExt cx="1930605" cy="1930605"/>
          </a:xfrm>
        </p:grpSpPr>
        <p:sp>
          <p:nvSpPr>
            <p:cNvPr id="110" name="Oval 5">
              <a:extLst>
                <a:ext uri="{FF2B5EF4-FFF2-40B4-BE49-F238E27FC236}">
                  <a16:creationId xmlns="" xmlns:a16="http://schemas.microsoft.com/office/drawing/2014/main" id="{1A47D7C9-75DC-4067-8C20-AB8587B4A65D}"/>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1" name="Oval 5">
              <a:extLst>
                <a:ext uri="{FF2B5EF4-FFF2-40B4-BE49-F238E27FC236}">
                  <a16:creationId xmlns="" xmlns:a16="http://schemas.microsoft.com/office/drawing/2014/main" id="{6B2400B4-F9B5-47C6-8303-75692E73C7CE}"/>
                </a:ext>
              </a:extLst>
            </p:cNvPr>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12" name="组合 65"/>
          <p:cNvGrpSpPr>
            <a:grpSpLocks/>
          </p:cNvGrpSpPr>
          <p:nvPr/>
        </p:nvGrpSpPr>
        <p:grpSpPr bwMode="auto">
          <a:xfrm>
            <a:off x="7583489" y="4635501"/>
            <a:ext cx="168275" cy="168275"/>
            <a:chOff x="3768359" y="1725446"/>
            <a:chExt cx="1930605" cy="1930605"/>
          </a:xfrm>
        </p:grpSpPr>
        <p:sp>
          <p:nvSpPr>
            <p:cNvPr id="113" name="Oval 5">
              <a:extLst>
                <a:ext uri="{FF2B5EF4-FFF2-40B4-BE49-F238E27FC236}">
                  <a16:creationId xmlns="" xmlns:a16="http://schemas.microsoft.com/office/drawing/2014/main" id="{D55080D7-EC8C-432D-89AB-2C2EE5A12BB5}"/>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4" name="Oval 5">
              <a:extLst>
                <a:ext uri="{FF2B5EF4-FFF2-40B4-BE49-F238E27FC236}">
                  <a16:creationId xmlns="" xmlns:a16="http://schemas.microsoft.com/office/drawing/2014/main" id="{C3635576-06D9-4266-BF05-E0C29AB4813B}"/>
                </a:ext>
              </a:extLst>
            </p:cNvPr>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15" name="组合 68"/>
          <p:cNvGrpSpPr>
            <a:grpSpLocks/>
          </p:cNvGrpSpPr>
          <p:nvPr/>
        </p:nvGrpSpPr>
        <p:grpSpPr bwMode="auto">
          <a:xfrm>
            <a:off x="8877301" y="3965575"/>
            <a:ext cx="303213" cy="304800"/>
            <a:chOff x="3768359" y="1725446"/>
            <a:chExt cx="1930605" cy="1930605"/>
          </a:xfrm>
        </p:grpSpPr>
        <p:sp>
          <p:nvSpPr>
            <p:cNvPr id="116" name="Oval 5">
              <a:extLst>
                <a:ext uri="{FF2B5EF4-FFF2-40B4-BE49-F238E27FC236}">
                  <a16:creationId xmlns="" xmlns:a16="http://schemas.microsoft.com/office/drawing/2014/main" id="{9862C79D-99F7-4C35-8A95-1BFCD64C7320}"/>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7" name="Oval 5">
              <a:extLst>
                <a:ext uri="{FF2B5EF4-FFF2-40B4-BE49-F238E27FC236}">
                  <a16:creationId xmlns="" xmlns:a16="http://schemas.microsoft.com/office/drawing/2014/main" id="{B0EA9D29-5F83-4427-B691-F966142169EA}"/>
                </a:ext>
              </a:extLst>
            </p:cNvPr>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18" name="组合 71"/>
          <p:cNvGrpSpPr>
            <a:grpSpLocks/>
          </p:cNvGrpSpPr>
          <p:nvPr/>
        </p:nvGrpSpPr>
        <p:grpSpPr bwMode="auto">
          <a:xfrm>
            <a:off x="9250364" y="3838575"/>
            <a:ext cx="212725" cy="211138"/>
            <a:chOff x="3768359" y="1725446"/>
            <a:chExt cx="1930605" cy="1930605"/>
          </a:xfrm>
        </p:grpSpPr>
        <p:sp>
          <p:nvSpPr>
            <p:cNvPr id="119" name="Oval 5">
              <a:extLst>
                <a:ext uri="{FF2B5EF4-FFF2-40B4-BE49-F238E27FC236}">
                  <a16:creationId xmlns="" xmlns:a16="http://schemas.microsoft.com/office/drawing/2014/main" id="{067F3788-5511-4D54-A1C6-550CB5CDEF5D}"/>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0" name="Oval 5">
              <a:extLst>
                <a:ext uri="{FF2B5EF4-FFF2-40B4-BE49-F238E27FC236}">
                  <a16:creationId xmlns="" xmlns:a16="http://schemas.microsoft.com/office/drawing/2014/main" id="{461C2752-1DEB-4356-A833-A77D4B9885FC}"/>
                </a:ext>
              </a:extLst>
            </p:cNvPr>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21" name="组合 74"/>
          <p:cNvGrpSpPr>
            <a:grpSpLocks/>
          </p:cNvGrpSpPr>
          <p:nvPr/>
        </p:nvGrpSpPr>
        <p:grpSpPr bwMode="auto">
          <a:xfrm>
            <a:off x="9564688" y="4021138"/>
            <a:ext cx="152400" cy="152400"/>
            <a:chOff x="3768359" y="1725446"/>
            <a:chExt cx="1930605" cy="1930605"/>
          </a:xfrm>
        </p:grpSpPr>
        <p:sp>
          <p:nvSpPr>
            <p:cNvPr id="122" name="Oval 5">
              <a:extLst>
                <a:ext uri="{FF2B5EF4-FFF2-40B4-BE49-F238E27FC236}">
                  <a16:creationId xmlns="" xmlns:a16="http://schemas.microsoft.com/office/drawing/2014/main" id="{03FD7D62-F1BA-43FD-B3D1-7383AD7C784A}"/>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3" name="Oval 5">
              <a:extLst>
                <a:ext uri="{FF2B5EF4-FFF2-40B4-BE49-F238E27FC236}">
                  <a16:creationId xmlns="" xmlns:a16="http://schemas.microsoft.com/office/drawing/2014/main" id="{385885E8-6E3C-4CA8-9E39-858A6858B914}"/>
                </a:ext>
              </a:extLst>
            </p:cNvPr>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24" name="组合 77"/>
          <p:cNvGrpSpPr>
            <a:grpSpLocks/>
          </p:cNvGrpSpPr>
          <p:nvPr/>
        </p:nvGrpSpPr>
        <p:grpSpPr bwMode="auto">
          <a:xfrm>
            <a:off x="2860675" y="3992563"/>
            <a:ext cx="153988" cy="152400"/>
            <a:chOff x="3768359" y="1725446"/>
            <a:chExt cx="1930605" cy="1930605"/>
          </a:xfrm>
        </p:grpSpPr>
        <p:sp>
          <p:nvSpPr>
            <p:cNvPr id="125" name="Oval 5">
              <a:extLst>
                <a:ext uri="{FF2B5EF4-FFF2-40B4-BE49-F238E27FC236}">
                  <a16:creationId xmlns="" xmlns:a16="http://schemas.microsoft.com/office/drawing/2014/main" id="{FCE9C23F-009D-4700-AD7A-46E964CD9934}"/>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zh-CN" altLang="en-US" sz="1693" kern="12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6" name="Oval 5">
              <a:extLst>
                <a:ext uri="{FF2B5EF4-FFF2-40B4-BE49-F238E27FC236}">
                  <a16:creationId xmlns="" xmlns:a16="http://schemas.microsoft.com/office/drawing/2014/main" id="{6B26CF8B-65A7-4D53-A041-64023EE5D14C}"/>
                </a:ext>
              </a:extLst>
            </p:cNvPr>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lIns="64489" tIns="32244" rIns="64489" bIns="32244"/>
            <a:lstStyle/>
            <a:p>
              <a:pPr defTabSz="685800">
                <a:buClrTx/>
                <a:defRPr/>
              </a:pPr>
              <a:endParaRPr lang="zh-CN" altLang="en-US" sz="1693"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21788" y="857251"/>
            <a:ext cx="1414462"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hacNen-Dj123-3180667">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6764" y="5487988"/>
            <a:ext cx="3651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4002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000" fill="hold"/>
                                        <p:tgtEl>
                                          <p:spTgt spid="3"/>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250" fill="hold"/>
                                        <p:tgtEl>
                                          <p:spTgt spid="31"/>
                                        </p:tgtEl>
                                        <p:attrNameLst>
                                          <p:attrName>ppt_w</p:attrName>
                                        </p:attrNameLst>
                                      </p:cBhvr>
                                      <p:tavLst>
                                        <p:tav tm="0">
                                          <p:val>
                                            <p:fltVal val="0"/>
                                          </p:val>
                                        </p:tav>
                                        <p:tav tm="100000">
                                          <p:val>
                                            <p:strVal val="#ppt_w"/>
                                          </p:val>
                                        </p:tav>
                                      </p:tavLst>
                                    </p:anim>
                                    <p:anim calcmode="lin" valueType="num">
                                      <p:cBhvr>
                                        <p:cTn id="23" dur="250" fill="hold"/>
                                        <p:tgtEl>
                                          <p:spTgt spid="31"/>
                                        </p:tgtEl>
                                        <p:attrNameLst>
                                          <p:attrName>ppt_h</p:attrName>
                                        </p:attrNameLst>
                                      </p:cBhvr>
                                      <p:tavLst>
                                        <p:tav tm="0">
                                          <p:val>
                                            <p:fltVal val="0"/>
                                          </p:val>
                                        </p:tav>
                                        <p:tav tm="100000">
                                          <p:val>
                                            <p:strVal val="#ppt_h"/>
                                          </p:val>
                                        </p:tav>
                                      </p:tavLst>
                                    </p:anim>
                                    <p:animEffect transition="in" filter="fade">
                                      <p:cBhvr>
                                        <p:cTn id="24" dur="25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250" fill="hold"/>
                                        <p:tgtEl>
                                          <p:spTgt spid="32"/>
                                        </p:tgtEl>
                                        <p:attrNameLst>
                                          <p:attrName>ppt_w</p:attrName>
                                        </p:attrNameLst>
                                      </p:cBhvr>
                                      <p:tavLst>
                                        <p:tav tm="0">
                                          <p:val>
                                            <p:fltVal val="0"/>
                                          </p:val>
                                        </p:tav>
                                        <p:tav tm="100000">
                                          <p:val>
                                            <p:strVal val="#ppt_w"/>
                                          </p:val>
                                        </p:tav>
                                      </p:tavLst>
                                    </p:anim>
                                    <p:anim calcmode="lin" valueType="num">
                                      <p:cBhvr>
                                        <p:cTn id="38" dur="250" fill="hold"/>
                                        <p:tgtEl>
                                          <p:spTgt spid="32"/>
                                        </p:tgtEl>
                                        <p:attrNameLst>
                                          <p:attrName>ppt_h</p:attrName>
                                        </p:attrNameLst>
                                      </p:cBhvr>
                                      <p:tavLst>
                                        <p:tav tm="0">
                                          <p:val>
                                            <p:fltVal val="0"/>
                                          </p:val>
                                        </p:tav>
                                        <p:tav tm="100000">
                                          <p:val>
                                            <p:strVal val="#ppt_h"/>
                                          </p:val>
                                        </p:tav>
                                      </p:tavLst>
                                    </p:anim>
                                    <p:animEffect transition="in" filter="fade">
                                      <p:cBhvr>
                                        <p:cTn id="39" dur="2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250" fill="hold"/>
                                        <p:tgtEl>
                                          <p:spTgt spid="33"/>
                                        </p:tgtEl>
                                        <p:attrNameLst>
                                          <p:attrName>ppt_w</p:attrName>
                                        </p:attrNameLst>
                                      </p:cBhvr>
                                      <p:tavLst>
                                        <p:tav tm="0">
                                          <p:val>
                                            <p:fltVal val="0"/>
                                          </p:val>
                                        </p:tav>
                                        <p:tav tm="100000">
                                          <p:val>
                                            <p:strVal val="#ppt_w"/>
                                          </p:val>
                                        </p:tav>
                                      </p:tavLst>
                                    </p:anim>
                                    <p:anim calcmode="lin" valueType="num">
                                      <p:cBhvr>
                                        <p:cTn id="53" dur="250" fill="hold"/>
                                        <p:tgtEl>
                                          <p:spTgt spid="33"/>
                                        </p:tgtEl>
                                        <p:attrNameLst>
                                          <p:attrName>ppt_h</p:attrName>
                                        </p:attrNameLst>
                                      </p:cBhvr>
                                      <p:tavLst>
                                        <p:tav tm="0">
                                          <p:val>
                                            <p:fltVal val="0"/>
                                          </p:val>
                                        </p:tav>
                                        <p:tav tm="100000">
                                          <p:val>
                                            <p:strVal val="#ppt_h"/>
                                          </p:val>
                                        </p:tav>
                                      </p:tavLst>
                                    </p:anim>
                                    <p:animEffect transition="in" filter="fade">
                                      <p:cBhvr>
                                        <p:cTn id="54" dur="250"/>
                                        <p:tgtEl>
                                          <p:spTgt spid="3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250" fill="hold"/>
                                        <p:tgtEl>
                                          <p:spTgt spid="34"/>
                                        </p:tgtEl>
                                        <p:attrNameLst>
                                          <p:attrName>ppt_w</p:attrName>
                                        </p:attrNameLst>
                                      </p:cBhvr>
                                      <p:tavLst>
                                        <p:tav tm="0">
                                          <p:val>
                                            <p:fltVal val="0"/>
                                          </p:val>
                                        </p:tav>
                                        <p:tav tm="100000">
                                          <p:val>
                                            <p:strVal val="#ppt_w"/>
                                          </p:val>
                                        </p:tav>
                                      </p:tavLst>
                                    </p:anim>
                                    <p:anim calcmode="lin" valueType="num">
                                      <p:cBhvr>
                                        <p:cTn id="68" dur="250" fill="hold"/>
                                        <p:tgtEl>
                                          <p:spTgt spid="34"/>
                                        </p:tgtEl>
                                        <p:attrNameLst>
                                          <p:attrName>ppt_h</p:attrName>
                                        </p:attrNameLst>
                                      </p:cBhvr>
                                      <p:tavLst>
                                        <p:tav tm="0">
                                          <p:val>
                                            <p:fltVal val="0"/>
                                          </p:val>
                                        </p:tav>
                                        <p:tav tm="100000">
                                          <p:val>
                                            <p:strVal val="#ppt_h"/>
                                          </p:val>
                                        </p:tav>
                                      </p:tavLst>
                                    </p:anim>
                                    <p:animEffect transition="in" filter="fade">
                                      <p:cBhvr>
                                        <p:cTn id="69" dur="250"/>
                                        <p:tgtEl>
                                          <p:spTgt spid="34"/>
                                        </p:tgtEl>
                                      </p:cBhvr>
                                    </p:animEffect>
                                  </p:childTnLst>
                                </p:cTn>
                              </p:par>
                              <p:par>
                                <p:cTn id="70" presetID="53" presetClass="entr" presetSubtype="16"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250" fill="hold"/>
                                        <p:tgtEl>
                                          <p:spTgt spid="44"/>
                                        </p:tgtEl>
                                        <p:attrNameLst>
                                          <p:attrName>ppt_w</p:attrName>
                                        </p:attrNameLst>
                                      </p:cBhvr>
                                      <p:tavLst>
                                        <p:tav tm="0">
                                          <p:val>
                                            <p:fltVal val="0"/>
                                          </p:val>
                                        </p:tav>
                                        <p:tav tm="100000">
                                          <p:val>
                                            <p:strVal val="#ppt_w"/>
                                          </p:val>
                                        </p:tav>
                                      </p:tavLst>
                                    </p:anim>
                                    <p:anim calcmode="lin" valueType="num">
                                      <p:cBhvr>
                                        <p:cTn id="73" dur="250" fill="hold"/>
                                        <p:tgtEl>
                                          <p:spTgt spid="44"/>
                                        </p:tgtEl>
                                        <p:attrNameLst>
                                          <p:attrName>ppt_h</p:attrName>
                                        </p:attrNameLst>
                                      </p:cBhvr>
                                      <p:tavLst>
                                        <p:tav tm="0">
                                          <p:val>
                                            <p:fltVal val="0"/>
                                          </p:val>
                                        </p:tav>
                                        <p:tav tm="100000">
                                          <p:val>
                                            <p:strVal val="#ppt_h"/>
                                          </p:val>
                                        </p:tav>
                                      </p:tavLst>
                                    </p:anim>
                                    <p:animEffect transition="in" filter="fade">
                                      <p:cBhvr>
                                        <p:cTn id="74" dur="250"/>
                                        <p:tgtEl>
                                          <p:spTgt spid="44"/>
                                        </p:tgtEl>
                                      </p:cBhvr>
                                    </p:animEffect>
                                  </p:childTnLst>
                                </p:cTn>
                              </p:par>
                              <p:par>
                                <p:cTn id="75" presetID="53" presetClass="entr" presetSubtype="16"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250" fill="hold"/>
                                        <p:tgtEl>
                                          <p:spTgt spid="47"/>
                                        </p:tgtEl>
                                        <p:attrNameLst>
                                          <p:attrName>ppt_w</p:attrName>
                                        </p:attrNameLst>
                                      </p:cBhvr>
                                      <p:tavLst>
                                        <p:tav tm="0">
                                          <p:val>
                                            <p:fltVal val="0"/>
                                          </p:val>
                                        </p:tav>
                                        <p:tav tm="100000">
                                          <p:val>
                                            <p:strVal val="#ppt_w"/>
                                          </p:val>
                                        </p:tav>
                                      </p:tavLst>
                                    </p:anim>
                                    <p:anim calcmode="lin" valueType="num">
                                      <p:cBhvr>
                                        <p:cTn id="78" dur="250" fill="hold"/>
                                        <p:tgtEl>
                                          <p:spTgt spid="47"/>
                                        </p:tgtEl>
                                        <p:attrNameLst>
                                          <p:attrName>ppt_h</p:attrName>
                                        </p:attrNameLst>
                                      </p:cBhvr>
                                      <p:tavLst>
                                        <p:tav tm="0">
                                          <p:val>
                                            <p:fltVal val="0"/>
                                          </p:val>
                                        </p:tav>
                                        <p:tav tm="100000">
                                          <p:val>
                                            <p:strVal val="#ppt_h"/>
                                          </p:val>
                                        </p:tav>
                                      </p:tavLst>
                                    </p:anim>
                                    <p:animEffect transition="in" filter="fade">
                                      <p:cBhvr>
                                        <p:cTn id="79" dur="250"/>
                                        <p:tgtEl>
                                          <p:spTgt spid="47"/>
                                        </p:tgtEl>
                                      </p:cBhvr>
                                    </p:animEffect>
                                  </p:childTnLst>
                                </p:cTn>
                              </p:par>
                              <p:par>
                                <p:cTn id="80" presetID="53" presetClass="entr" presetSubtype="16" fill="hold" nodeType="with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250" fill="hold"/>
                                        <p:tgtEl>
                                          <p:spTgt spid="59"/>
                                        </p:tgtEl>
                                        <p:attrNameLst>
                                          <p:attrName>ppt_w</p:attrName>
                                        </p:attrNameLst>
                                      </p:cBhvr>
                                      <p:tavLst>
                                        <p:tav tm="0">
                                          <p:val>
                                            <p:fltVal val="0"/>
                                          </p:val>
                                        </p:tav>
                                        <p:tav tm="100000">
                                          <p:val>
                                            <p:strVal val="#ppt_w"/>
                                          </p:val>
                                        </p:tav>
                                      </p:tavLst>
                                    </p:anim>
                                    <p:anim calcmode="lin" valueType="num">
                                      <p:cBhvr>
                                        <p:cTn id="83" dur="250" fill="hold"/>
                                        <p:tgtEl>
                                          <p:spTgt spid="59"/>
                                        </p:tgtEl>
                                        <p:attrNameLst>
                                          <p:attrName>ppt_h</p:attrName>
                                        </p:attrNameLst>
                                      </p:cBhvr>
                                      <p:tavLst>
                                        <p:tav tm="0">
                                          <p:val>
                                            <p:fltVal val="0"/>
                                          </p:val>
                                        </p:tav>
                                        <p:tav tm="100000">
                                          <p:val>
                                            <p:strVal val="#ppt_h"/>
                                          </p:val>
                                        </p:tav>
                                      </p:tavLst>
                                    </p:anim>
                                    <p:animEffect transition="in" filter="fade">
                                      <p:cBhvr>
                                        <p:cTn id="84" dur="250"/>
                                        <p:tgtEl>
                                          <p:spTgt spid="59"/>
                                        </p:tgtEl>
                                      </p:cBhvr>
                                    </p:animEffect>
                                  </p:childTnLst>
                                </p:cTn>
                              </p:par>
                              <p:par>
                                <p:cTn id="85" presetID="53" presetClass="entr" presetSubtype="16"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250" fill="hold"/>
                                        <p:tgtEl>
                                          <p:spTgt spid="53"/>
                                        </p:tgtEl>
                                        <p:attrNameLst>
                                          <p:attrName>ppt_w</p:attrName>
                                        </p:attrNameLst>
                                      </p:cBhvr>
                                      <p:tavLst>
                                        <p:tav tm="0">
                                          <p:val>
                                            <p:fltVal val="0"/>
                                          </p:val>
                                        </p:tav>
                                        <p:tav tm="100000">
                                          <p:val>
                                            <p:strVal val="#ppt_w"/>
                                          </p:val>
                                        </p:tav>
                                      </p:tavLst>
                                    </p:anim>
                                    <p:anim calcmode="lin" valueType="num">
                                      <p:cBhvr>
                                        <p:cTn id="88" dur="250" fill="hold"/>
                                        <p:tgtEl>
                                          <p:spTgt spid="53"/>
                                        </p:tgtEl>
                                        <p:attrNameLst>
                                          <p:attrName>ppt_h</p:attrName>
                                        </p:attrNameLst>
                                      </p:cBhvr>
                                      <p:tavLst>
                                        <p:tav tm="0">
                                          <p:val>
                                            <p:fltVal val="0"/>
                                          </p:val>
                                        </p:tav>
                                        <p:tav tm="100000">
                                          <p:val>
                                            <p:strVal val="#ppt_h"/>
                                          </p:val>
                                        </p:tav>
                                      </p:tavLst>
                                    </p:anim>
                                    <p:animEffect transition="in" filter="fade">
                                      <p:cBhvr>
                                        <p:cTn id="89" dur="250"/>
                                        <p:tgtEl>
                                          <p:spTgt spid="53"/>
                                        </p:tgtEl>
                                      </p:cBhvr>
                                    </p:animEffect>
                                  </p:childTnLst>
                                </p:cTn>
                              </p:par>
                              <p:par>
                                <p:cTn id="90" presetID="53" presetClass="entr" presetSubtype="16"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250" fill="hold"/>
                                        <p:tgtEl>
                                          <p:spTgt spid="50"/>
                                        </p:tgtEl>
                                        <p:attrNameLst>
                                          <p:attrName>ppt_w</p:attrName>
                                        </p:attrNameLst>
                                      </p:cBhvr>
                                      <p:tavLst>
                                        <p:tav tm="0">
                                          <p:val>
                                            <p:fltVal val="0"/>
                                          </p:val>
                                        </p:tav>
                                        <p:tav tm="100000">
                                          <p:val>
                                            <p:strVal val="#ppt_w"/>
                                          </p:val>
                                        </p:tav>
                                      </p:tavLst>
                                    </p:anim>
                                    <p:anim calcmode="lin" valueType="num">
                                      <p:cBhvr>
                                        <p:cTn id="93" dur="250" fill="hold"/>
                                        <p:tgtEl>
                                          <p:spTgt spid="50"/>
                                        </p:tgtEl>
                                        <p:attrNameLst>
                                          <p:attrName>ppt_h</p:attrName>
                                        </p:attrNameLst>
                                      </p:cBhvr>
                                      <p:tavLst>
                                        <p:tav tm="0">
                                          <p:val>
                                            <p:fltVal val="0"/>
                                          </p:val>
                                        </p:tav>
                                        <p:tav tm="100000">
                                          <p:val>
                                            <p:strVal val="#ppt_h"/>
                                          </p:val>
                                        </p:tav>
                                      </p:tavLst>
                                    </p:anim>
                                    <p:animEffect transition="in" filter="fade">
                                      <p:cBhvr>
                                        <p:cTn id="94" dur="250"/>
                                        <p:tgtEl>
                                          <p:spTgt spid="50"/>
                                        </p:tgtEl>
                                      </p:cBhvr>
                                    </p:animEffect>
                                  </p:childTnLst>
                                </p:cTn>
                              </p:par>
                              <p:par>
                                <p:cTn id="95" presetID="53" presetClass="entr" presetSubtype="16"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250" fill="hold"/>
                                        <p:tgtEl>
                                          <p:spTgt spid="35"/>
                                        </p:tgtEl>
                                        <p:attrNameLst>
                                          <p:attrName>ppt_w</p:attrName>
                                        </p:attrNameLst>
                                      </p:cBhvr>
                                      <p:tavLst>
                                        <p:tav tm="0">
                                          <p:val>
                                            <p:fltVal val="0"/>
                                          </p:val>
                                        </p:tav>
                                        <p:tav tm="100000">
                                          <p:val>
                                            <p:strVal val="#ppt_w"/>
                                          </p:val>
                                        </p:tav>
                                      </p:tavLst>
                                    </p:anim>
                                    <p:anim calcmode="lin" valueType="num">
                                      <p:cBhvr>
                                        <p:cTn id="98" dur="250" fill="hold"/>
                                        <p:tgtEl>
                                          <p:spTgt spid="35"/>
                                        </p:tgtEl>
                                        <p:attrNameLst>
                                          <p:attrName>ppt_h</p:attrName>
                                        </p:attrNameLst>
                                      </p:cBhvr>
                                      <p:tavLst>
                                        <p:tav tm="0">
                                          <p:val>
                                            <p:fltVal val="0"/>
                                          </p:val>
                                        </p:tav>
                                        <p:tav tm="100000">
                                          <p:val>
                                            <p:strVal val="#ppt_h"/>
                                          </p:val>
                                        </p:tav>
                                      </p:tavLst>
                                    </p:anim>
                                    <p:animEffect transition="in" filter="fade">
                                      <p:cBhvr>
                                        <p:cTn id="99" dur="250"/>
                                        <p:tgtEl>
                                          <p:spTgt spid="35"/>
                                        </p:tgtEl>
                                      </p:cBhvr>
                                    </p:animEffect>
                                  </p:childTnLst>
                                </p:cTn>
                              </p:par>
                              <p:par>
                                <p:cTn id="100" presetID="53" presetClass="entr" presetSubtype="16"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250" fill="hold"/>
                                        <p:tgtEl>
                                          <p:spTgt spid="41"/>
                                        </p:tgtEl>
                                        <p:attrNameLst>
                                          <p:attrName>ppt_w</p:attrName>
                                        </p:attrNameLst>
                                      </p:cBhvr>
                                      <p:tavLst>
                                        <p:tav tm="0">
                                          <p:val>
                                            <p:fltVal val="0"/>
                                          </p:val>
                                        </p:tav>
                                        <p:tav tm="100000">
                                          <p:val>
                                            <p:strVal val="#ppt_w"/>
                                          </p:val>
                                        </p:tav>
                                      </p:tavLst>
                                    </p:anim>
                                    <p:anim calcmode="lin" valueType="num">
                                      <p:cBhvr>
                                        <p:cTn id="103" dur="250" fill="hold"/>
                                        <p:tgtEl>
                                          <p:spTgt spid="41"/>
                                        </p:tgtEl>
                                        <p:attrNameLst>
                                          <p:attrName>ppt_h</p:attrName>
                                        </p:attrNameLst>
                                      </p:cBhvr>
                                      <p:tavLst>
                                        <p:tav tm="0">
                                          <p:val>
                                            <p:fltVal val="0"/>
                                          </p:val>
                                        </p:tav>
                                        <p:tav tm="100000">
                                          <p:val>
                                            <p:strVal val="#ppt_h"/>
                                          </p:val>
                                        </p:tav>
                                      </p:tavLst>
                                    </p:anim>
                                    <p:animEffect transition="in" filter="fade">
                                      <p:cBhvr>
                                        <p:cTn id="104" dur="250"/>
                                        <p:tgtEl>
                                          <p:spTgt spid="41"/>
                                        </p:tgtEl>
                                      </p:cBhvr>
                                    </p:animEffect>
                                  </p:childTnLst>
                                </p:cTn>
                              </p:par>
                              <p:par>
                                <p:cTn id="105" presetID="53" presetClass="entr" presetSubtype="16" fill="hold" nodeType="with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p:cTn id="107" dur="250" fill="hold"/>
                                        <p:tgtEl>
                                          <p:spTgt spid="62"/>
                                        </p:tgtEl>
                                        <p:attrNameLst>
                                          <p:attrName>ppt_w</p:attrName>
                                        </p:attrNameLst>
                                      </p:cBhvr>
                                      <p:tavLst>
                                        <p:tav tm="0">
                                          <p:val>
                                            <p:fltVal val="0"/>
                                          </p:val>
                                        </p:tav>
                                        <p:tav tm="100000">
                                          <p:val>
                                            <p:strVal val="#ppt_w"/>
                                          </p:val>
                                        </p:tav>
                                      </p:tavLst>
                                    </p:anim>
                                    <p:anim calcmode="lin" valueType="num">
                                      <p:cBhvr>
                                        <p:cTn id="108" dur="250" fill="hold"/>
                                        <p:tgtEl>
                                          <p:spTgt spid="62"/>
                                        </p:tgtEl>
                                        <p:attrNameLst>
                                          <p:attrName>ppt_h</p:attrName>
                                        </p:attrNameLst>
                                      </p:cBhvr>
                                      <p:tavLst>
                                        <p:tav tm="0">
                                          <p:val>
                                            <p:fltVal val="0"/>
                                          </p:val>
                                        </p:tav>
                                        <p:tav tm="100000">
                                          <p:val>
                                            <p:strVal val="#ppt_h"/>
                                          </p:val>
                                        </p:tav>
                                      </p:tavLst>
                                    </p:anim>
                                    <p:animEffect transition="in" filter="fade">
                                      <p:cBhvr>
                                        <p:cTn id="109" dur="250"/>
                                        <p:tgtEl>
                                          <p:spTgt spid="62"/>
                                        </p:tgtEl>
                                      </p:cBhvr>
                                    </p:animEffect>
                                  </p:childTnLst>
                                </p:cTn>
                              </p:par>
                              <p:par>
                                <p:cTn id="110" presetID="53" presetClass="entr" presetSubtype="16" fill="hold" nodeType="withEffect">
                                  <p:stCondLst>
                                    <p:cond delay="0"/>
                                  </p:stCondLst>
                                  <p:childTnLst>
                                    <p:set>
                                      <p:cBhvr>
                                        <p:cTn id="111" dur="1" fill="hold">
                                          <p:stCondLst>
                                            <p:cond delay="0"/>
                                          </p:stCondLst>
                                        </p:cTn>
                                        <p:tgtEl>
                                          <p:spTgt spid="65"/>
                                        </p:tgtEl>
                                        <p:attrNameLst>
                                          <p:attrName>style.visibility</p:attrName>
                                        </p:attrNameLst>
                                      </p:cBhvr>
                                      <p:to>
                                        <p:strVal val="visible"/>
                                      </p:to>
                                    </p:set>
                                    <p:anim calcmode="lin" valueType="num">
                                      <p:cBhvr>
                                        <p:cTn id="112" dur="250" fill="hold"/>
                                        <p:tgtEl>
                                          <p:spTgt spid="65"/>
                                        </p:tgtEl>
                                        <p:attrNameLst>
                                          <p:attrName>ppt_w</p:attrName>
                                        </p:attrNameLst>
                                      </p:cBhvr>
                                      <p:tavLst>
                                        <p:tav tm="0">
                                          <p:val>
                                            <p:fltVal val="0"/>
                                          </p:val>
                                        </p:tav>
                                        <p:tav tm="100000">
                                          <p:val>
                                            <p:strVal val="#ppt_w"/>
                                          </p:val>
                                        </p:tav>
                                      </p:tavLst>
                                    </p:anim>
                                    <p:anim calcmode="lin" valueType="num">
                                      <p:cBhvr>
                                        <p:cTn id="113" dur="250" fill="hold"/>
                                        <p:tgtEl>
                                          <p:spTgt spid="65"/>
                                        </p:tgtEl>
                                        <p:attrNameLst>
                                          <p:attrName>ppt_h</p:attrName>
                                        </p:attrNameLst>
                                      </p:cBhvr>
                                      <p:tavLst>
                                        <p:tav tm="0">
                                          <p:val>
                                            <p:fltVal val="0"/>
                                          </p:val>
                                        </p:tav>
                                        <p:tav tm="100000">
                                          <p:val>
                                            <p:strVal val="#ppt_h"/>
                                          </p:val>
                                        </p:tav>
                                      </p:tavLst>
                                    </p:anim>
                                    <p:animEffect transition="in" filter="fade">
                                      <p:cBhvr>
                                        <p:cTn id="114" dur="250"/>
                                        <p:tgtEl>
                                          <p:spTgt spid="65"/>
                                        </p:tgtEl>
                                      </p:cBhvr>
                                    </p:animEffect>
                                  </p:childTnLst>
                                </p:cTn>
                              </p:par>
                              <p:par>
                                <p:cTn id="115" presetID="53" presetClass="entr" presetSubtype="16"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250" fill="hold"/>
                                        <p:tgtEl>
                                          <p:spTgt spid="38"/>
                                        </p:tgtEl>
                                        <p:attrNameLst>
                                          <p:attrName>ppt_w</p:attrName>
                                        </p:attrNameLst>
                                      </p:cBhvr>
                                      <p:tavLst>
                                        <p:tav tm="0">
                                          <p:val>
                                            <p:fltVal val="0"/>
                                          </p:val>
                                        </p:tav>
                                        <p:tav tm="100000">
                                          <p:val>
                                            <p:strVal val="#ppt_w"/>
                                          </p:val>
                                        </p:tav>
                                      </p:tavLst>
                                    </p:anim>
                                    <p:anim calcmode="lin" valueType="num">
                                      <p:cBhvr>
                                        <p:cTn id="118" dur="250" fill="hold"/>
                                        <p:tgtEl>
                                          <p:spTgt spid="38"/>
                                        </p:tgtEl>
                                        <p:attrNameLst>
                                          <p:attrName>ppt_h</p:attrName>
                                        </p:attrNameLst>
                                      </p:cBhvr>
                                      <p:tavLst>
                                        <p:tav tm="0">
                                          <p:val>
                                            <p:fltVal val="0"/>
                                          </p:val>
                                        </p:tav>
                                        <p:tav tm="100000">
                                          <p:val>
                                            <p:strVal val="#ppt_h"/>
                                          </p:val>
                                        </p:tav>
                                      </p:tavLst>
                                    </p:anim>
                                    <p:animEffect transition="in" filter="fade">
                                      <p:cBhvr>
                                        <p:cTn id="119" dur="250"/>
                                        <p:tgtEl>
                                          <p:spTgt spid="38"/>
                                        </p:tgtEl>
                                      </p:cBhvr>
                                    </p:animEffect>
                                  </p:childTnLst>
                                </p:cTn>
                              </p:par>
                              <p:par>
                                <p:cTn id="120" presetID="53" presetClass="entr" presetSubtype="16" fill="hold"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250" fill="hold"/>
                                        <p:tgtEl>
                                          <p:spTgt spid="56"/>
                                        </p:tgtEl>
                                        <p:attrNameLst>
                                          <p:attrName>ppt_w</p:attrName>
                                        </p:attrNameLst>
                                      </p:cBhvr>
                                      <p:tavLst>
                                        <p:tav tm="0">
                                          <p:val>
                                            <p:fltVal val="0"/>
                                          </p:val>
                                        </p:tav>
                                        <p:tav tm="100000">
                                          <p:val>
                                            <p:strVal val="#ppt_w"/>
                                          </p:val>
                                        </p:tav>
                                      </p:tavLst>
                                    </p:anim>
                                    <p:anim calcmode="lin" valueType="num">
                                      <p:cBhvr>
                                        <p:cTn id="123" dur="250" fill="hold"/>
                                        <p:tgtEl>
                                          <p:spTgt spid="56"/>
                                        </p:tgtEl>
                                        <p:attrNameLst>
                                          <p:attrName>ppt_h</p:attrName>
                                        </p:attrNameLst>
                                      </p:cBhvr>
                                      <p:tavLst>
                                        <p:tav tm="0">
                                          <p:val>
                                            <p:fltVal val="0"/>
                                          </p:val>
                                        </p:tav>
                                        <p:tav tm="100000">
                                          <p:val>
                                            <p:strVal val="#ppt_h"/>
                                          </p:val>
                                        </p:tav>
                                      </p:tavLst>
                                    </p:anim>
                                    <p:animEffect transition="in" filter="fade">
                                      <p:cBhvr>
                                        <p:cTn id="124" dur="250"/>
                                        <p:tgtEl>
                                          <p:spTgt spid="56"/>
                                        </p:tgtEl>
                                      </p:cBhvr>
                                    </p:animEffect>
                                  </p:childTnLst>
                                </p:cTn>
                              </p:par>
                              <p:par>
                                <p:cTn id="125" presetID="53" presetClass="entr" presetSubtype="16" fill="hold"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250" fill="hold"/>
                                        <p:tgtEl>
                                          <p:spTgt spid="68"/>
                                        </p:tgtEl>
                                        <p:attrNameLst>
                                          <p:attrName>ppt_w</p:attrName>
                                        </p:attrNameLst>
                                      </p:cBhvr>
                                      <p:tavLst>
                                        <p:tav tm="0">
                                          <p:val>
                                            <p:fltVal val="0"/>
                                          </p:val>
                                        </p:tav>
                                        <p:tav tm="100000">
                                          <p:val>
                                            <p:strVal val="#ppt_w"/>
                                          </p:val>
                                        </p:tav>
                                      </p:tavLst>
                                    </p:anim>
                                    <p:anim calcmode="lin" valueType="num">
                                      <p:cBhvr>
                                        <p:cTn id="128" dur="250" fill="hold"/>
                                        <p:tgtEl>
                                          <p:spTgt spid="68"/>
                                        </p:tgtEl>
                                        <p:attrNameLst>
                                          <p:attrName>ppt_h</p:attrName>
                                        </p:attrNameLst>
                                      </p:cBhvr>
                                      <p:tavLst>
                                        <p:tav tm="0">
                                          <p:val>
                                            <p:fltVal val="0"/>
                                          </p:val>
                                        </p:tav>
                                        <p:tav tm="100000">
                                          <p:val>
                                            <p:strVal val="#ppt_h"/>
                                          </p:val>
                                        </p:tav>
                                      </p:tavLst>
                                    </p:anim>
                                    <p:animEffect transition="in" filter="fade">
                                      <p:cBhvr>
                                        <p:cTn id="129" dur="250"/>
                                        <p:tgtEl>
                                          <p:spTgt spid="68"/>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71"/>
                                        </p:tgtEl>
                                        <p:attrNameLst>
                                          <p:attrName>style.visibility</p:attrName>
                                        </p:attrNameLst>
                                      </p:cBhvr>
                                      <p:to>
                                        <p:strVal val="visible"/>
                                      </p:to>
                                    </p:set>
                                    <p:anim calcmode="lin" valueType="num">
                                      <p:cBhvr>
                                        <p:cTn id="132" dur="500" fill="hold"/>
                                        <p:tgtEl>
                                          <p:spTgt spid="71"/>
                                        </p:tgtEl>
                                        <p:attrNameLst>
                                          <p:attrName>ppt_w</p:attrName>
                                        </p:attrNameLst>
                                      </p:cBhvr>
                                      <p:tavLst>
                                        <p:tav tm="0">
                                          <p:val>
                                            <p:fltVal val="0"/>
                                          </p:val>
                                        </p:tav>
                                        <p:tav tm="100000">
                                          <p:val>
                                            <p:strVal val="#ppt_w"/>
                                          </p:val>
                                        </p:tav>
                                      </p:tavLst>
                                    </p:anim>
                                    <p:anim calcmode="lin" valueType="num">
                                      <p:cBhvr>
                                        <p:cTn id="133" dur="500" fill="hold"/>
                                        <p:tgtEl>
                                          <p:spTgt spid="71"/>
                                        </p:tgtEl>
                                        <p:attrNameLst>
                                          <p:attrName>ppt_h</p:attrName>
                                        </p:attrNameLst>
                                      </p:cBhvr>
                                      <p:tavLst>
                                        <p:tav tm="0">
                                          <p:val>
                                            <p:fltVal val="0"/>
                                          </p:val>
                                        </p:tav>
                                        <p:tav tm="100000">
                                          <p:val>
                                            <p:strVal val="#ppt_h"/>
                                          </p:val>
                                        </p:tav>
                                      </p:tavLst>
                                    </p:anim>
                                    <p:animEffect transition="in" filter="fade">
                                      <p:cBhvr>
                                        <p:cTn id="134" dur="500"/>
                                        <p:tgtEl>
                                          <p:spTgt spid="71"/>
                                        </p:tgtEl>
                                      </p:cBhvr>
                                    </p:animEffect>
                                  </p:childTnLst>
                                </p:cTn>
                              </p:par>
                              <p:par>
                                <p:cTn id="135" presetID="53" presetClass="entr" presetSubtype="16" fill="hold" nodeType="withEffect">
                                  <p:stCondLst>
                                    <p:cond delay="0"/>
                                  </p:stCondLst>
                                  <p:childTnLst>
                                    <p:set>
                                      <p:cBhvr>
                                        <p:cTn id="136" dur="1" fill="hold">
                                          <p:stCondLst>
                                            <p:cond delay="0"/>
                                          </p:stCondLst>
                                        </p:cTn>
                                        <p:tgtEl>
                                          <p:spTgt spid="75"/>
                                        </p:tgtEl>
                                        <p:attrNameLst>
                                          <p:attrName>style.visibility</p:attrName>
                                        </p:attrNameLst>
                                      </p:cBhvr>
                                      <p:to>
                                        <p:strVal val="visible"/>
                                      </p:to>
                                    </p:set>
                                    <p:anim calcmode="lin" valueType="num">
                                      <p:cBhvr>
                                        <p:cTn id="137" dur="500" fill="hold"/>
                                        <p:tgtEl>
                                          <p:spTgt spid="75"/>
                                        </p:tgtEl>
                                        <p:attrNameLst>
                                          <p:attrName>ppt_w</p:attrName>
                                        </p:attrNameLst>
                                      </p:cBhvr>
                                      <p:tavLst>
                                        <p:tav tm="0">
                                          <p:val>
                                            <p:fltVal val="0"/>
                                          </p:val>
                                        </p:tav>
                                        <p:tav tm="100000">
                                          <p:val>
                                            <p:strVal val="#ppt_w"/>
                                          </p:val>
                                        </p:tav>
                                      </p:tavLst>
                                    </p:anim>
                                    <p:anim calcmode="lin" valueType="num">
                                      <p:cBhvr>
                                        <p:cTn id="138" dur="500" fill="hold"/>
                                        <p:tgtEl>
                                          <p:spTgt spid="75"/>
                                        </p:tgtEl>
                                        <p:attrNameLst>
                                          <p:attrName>ppt_h</p:attrName>
                                        </p:attrNameLst>
                                      </p:cBhvr>
                                      <p:tavLst>
                                        <p:tav tm="0">
                                          <p:val>
                                            <p:fltVal val="0"/>
                                          </p:val>
                                        </p:tav>
                                        <p:tav tm="100000">
                                          <p:val>
                                            <p:strVal val="#ppt_h"/>
                                          </p:val>
                                        </p:tav>
                                      </p:tavLst>
                                    </p:anim>
                                    <p:animEffect transition="in" filter="fade">
                                      <p:cBhvr>
                                        <p:cTn id="139" dur="500"/>
                                        <p:tgtEl>
                                          <p:spTgt spid="75"/>
                                        </p:tgtEl>
                                      </p:cBhvr>
                                    </p:animEffect>
                                  </p:childTnLst>
                                </p:cTn>
                              </p:par>
                              <p:par>
                                <p:cTn id="140" presetID="53" presetClass="entr" presetSubtype="16" fill="hold" nodeType="with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p:cTn id="142" dur="250" fill="hold"/>
                                        <p:tgtEl>
                                          <p:spTgt spid="87"/>
                                        </p:tgtEl>
                                        <p:attrNameLst>
                                          <p:attrName>ppt_w</p:attrName>
                                        </p:attrNameLst>
                                      </p:cBhvr>
                                      <p:tavLst>
                                        <p:tav tm="0">
                                          <p:val>
                                            <p:fltVal val="0"/>
                                          </p:val>
                                        </p:tav>
                                        <p:tav tm="100000">
                                          <p:val>
                                            <p:strVal val="#ppt_w"/>
                                          </p:val>
                                        </p:tav>
                                      </p:tavLst>
                                    </p:anim>
                                    <p:anim calcmode="lin" valueType="num">
                                      <p:cBhvr>
                                        <p:cTn id="143" dur="250" fill="hold"/>
                                        <p:tgtEl>
                                          <p:spTgt spid="87"/>
                                        </p:tgtEl>
                                        <p:attrNameLst>
                                          <p:attrName>ppt_h</p:attrName>
                                        </p:attrNameLst>
                                      </p:cBhvr>
                                      <p:tavLst>
                                        <p:tav tm="0">
                                          <p:val>
                                            <p:fltVal val="0"/>
                                          </p:val>
                                        </p:tav>
                                        <p:tav tm="100000">
                                          <p:val>
                                            <p:strVal val="#ppt_h"/>
                                          </p:val>
                                        </p:tav>
                                      </p:tavLst>
                                    </p:anim>
                                    <p:animEffect transition="in" filter="fade">
                                      <p:cBhvr>
                                        <p:cTn id="144" dur="250"/>
                                        <p:tgtEl>
                                          <p:spTgt spid="8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72"/>
                                        </p:tgtEl>
                                        <p:attrNameLst>
                                          <p:attrName>style.visibility</p:attrName>
                                        </p:attrNameLst>
                                      </p:cBhvr>
                                      <p:to>
                                        <p:strVal val="visible"/>
                                      </p:to>
                                    </p:set>
                                    <p:anim calcmode="lin" valueType="num">
                                      <p:cBhvr>
                                        <p:cTn id="147" dur="500" fill="hold"/>
                                        <p:tgtEl>
                                          <p:spTgt spid="72"/>
                                        </p:tgtEl>
                                        <p:attrNameLst>
                                          <p:attrName>ppt_w</p:attrName>
                                        </p:attrNameLst>
                                      </p:cBhvr>
                                      <p:tavLst>
                                        <p:tav tm="0">
                                          <p:val>
                                            <p:fltVal val="0"/>
                                          </p:val>
                                        </p:tav>
                                        <p:tav tm="100000">
                                          <p:val>
                                            <p:strVal val="#ppt_w"/>
                                          </p:val>
                                        </p:tav>
                                      </p:tavLst>
                                    </p:anim>
                                    <p:anim calcmode="lin" valueType="num">
                                      <p:cBhvr>
                                        <p:cTn id="148" dur="500" fill="hold"/>
                                        <p:tgtEl>
                                          <p:spTgt spid="72"/>
                                        </p:tgtEl>
                                        <p:attrNameLst>
                                          <p:attrName>ppt_h</p:attrName>
                                        </p:attrNameLst>
                                      </p:cBhvr>
                                      <p:tavLst>
                                        <p:tav tm="0">
                                          <p:val>
                                            <p:fltVal val="0"/>
                                          </p:val>
                                        </p:tav>
                                        <p:tav tm="100000">
                                          <p:val>
                                            <p:strVal val="#ppt_h"/>
                                          </p:val>
                                        </p:tav>
                                      </p:tavLst>
                                    </p:anim>
                                    <p:animEffect transition="in" filter="fade">
                                      <p:cBhvr>
                                        <p:cTn id="149" dur="500"/>
                                        <p:tgtEl>
                                          <p:spTgt spid="72"/>
                                        </p:tgtEl>
                                      </p:cBhvr>
                                    </p:animEffect>
                                  </p:childTnLst>
                                </p:cTn>
                              </p:par>
                              <p:par>
                                <p:cTn id="150" presetID="53" presetClass="entr" presetSubtype="16" fill="hold" nodeType="withEffect">
                                  <p:stCondLst>
                                    <p:cond delay="0"/>
                                  </p:stCondLst>
                                  <p:childTnLst>
                                    <p:set>
                                      <p:cBhvr>
                                        <p:cTn id="151" dur="1" fill="hold">
                                          <p:stCondLst>
                                            <p:cond delay="0"/>
                                          </p:stCondLst>
                                        </p:cTn>
                                        <p:tgtEl>
                                          <p:spTgt spid="78"/>
                                        </p:tgtEl>
                                        <p:attrNameLst>
                                          <p:attrName>style.visibility</p:attrName>
                                        </p:attrNameLst>
                                      </p:cBhvr>
                                      <p:to>
                                        <p:strVal val="visible"/>
                                      </p:to>
                                    </p:set>
                                    <p:anim calcmode="lin" valueType="num">
                                      <p:cBhvr>
                                        <p:cTn id="152" dur="500" fill="hold"/>
                                        <p:tgtEl>
                                          <p:spTgt spid="78"/>
                                        </p:tgtEl>
                                        <p:attrNameLst>
                                          <p:attrName>ppt_w</p:attrName>
                                        </p:attrNameLst>
                                      </p:cBhvr>
                                      <p:tavLst>
                                        <p:tav tm="0">
                                          <p:val>
                                            <p:fltVal val="0"/>
                                          </p:val>
                                        </p:tav>
                                        <p:tav tm="100000">
                                          <p:val>
                                            <p:strVal val="#ppt_w"/>
                                          </p:val>
                                        </p:tav>
                                      </p:tavLst>
                                    </p:anim>
                                    <p:anim calcmode="lin" valueType="num">
                                      <p:cBhvr>
                                        <p:cTn id="153" dur="500" fill="hold"/>
                                        <p:tgtEl>
                                          <p:spTgt spid="78"/>
                                        </p:tgtEl>
                                        <p:attrNameLst>
                                          <p:attrName>ppt_h</p:attrName>
                                        </p:attrNameLst>
                                      </p:cBhvr>
                                      <p:tavLst>
                                        <p:tav tm="0">
                                          <p:val>
                                            <p:fltVal val="0"/>
                                          </p:val>
                                        </p:tav>
                                        <p:tav tm="100000">
                                          <p:val>
                                            <p:strVal val="#ppt_h"/>
                                          </p:val>
                                        </p:tav>
                                      </p:tavLst>
                                    </p:anim>
                                    <p:animEffect transition="in" filter="fade">
                                      <p:cBhvr>
                                        <p:cTn id="154" dur="500"/>
                                        <p:tgtEl>
                                          <p:spTgt spid="78"/>
                                        </p:tgtEl>
                                      </p:cBhvr>
                                    </p:animEffect>
                                  </p:childTnLst>
                                </p:cTn>
                              </p:par>
                              <p:par>
                                <p:cTn id="155" presetID="53" presetClass="entr" presetSubtype="16" fill="hold" nodeType="withEffect">
                                  <p:stCondLst>
                                    <p:cond delay="0"/>
                                  </p:stCondLst>
                                  <p:childTnLst>
                                    <p:set>
                                      <p:cBhvr>
                                        <p:cTn id="156" dur="1" fill="hold">
                                          <p:stCondLst>
                                            <p:cond delay="0"/>
                                          </p:stCondLst>
                                        </p:cTn>
                                        <p:tgtEl>
                                          <p:spTgt spid="88"/>
                                        </p:tgtEl>
                                        <p:attrNameLst>
                                          <p:attrName>style.visibility</p:attrName>
                                        </p:attrNameLst>
                                      </p:cBhvr>
                                      <p:to>
                                        <p:strVal val="visible"/>
                                      </p:to>
                                    </p:set>
                                    <p:anim calcmode="lin" valueType="num">
                                      <p:cBhvr>
                                        <p:cTn id="157" dur="250" fill="hold"/>
                                        <p:tgtEl>
                                          <p:spTgt spid="88"/>
                                        </p:tgtEl>
                                        <p:attrNameLst>
                                          <p:attrName>ppt_w</p:attrName>
                                        </p:attrNameLst>
                                      </p:cBhvr>
                                      <p:tavLst>
                                        <p:tav tm="0">
                                          <p:val>
                                            <p:fltVal val="0"/>
                                          </p:val>
                                        </p:tav>
                                        <p:tav tm="100000">
                                          <p:val>
                                            <p:strVal val="#ppt_w"/>
                                          </p:val>
                                        </p:tav>
                                      </p:tavLst>
                                    </p:anim>
                                    <p:anim calcmode="lin" valueType="num">
                                      <p:cBhvr>
                                        <p:cTn id="158" dur="250" fill="hold"/>
                                        <p:tgtEl>
                                          <p:spTgt spid="88"/>
                                        </p:tgtEl>
                                        <p:attrNameLst>
                                          <p:attrName>ppt_h</p:attrName>
                                        </p:attrNameLst>
                                      </p:cBhvr>
                                      <p:tavLst>
                                        <p:tav tm="0">
                                          <p:val>
                                            <p:fltVal val="0"/>
                                          </p:val>
                                        </p:tav>
                                        <p:tav tm="100000">
                                          <p:val>
                                            <p:strVal val="#ppt_h"/>
                                          </p:val>
                                        </p:tav>
                                      </p:tavLst>
                                    </p:anim>
                                    <p:animEffect transition="in" filter="fade">
                                      <p:cBhvr>
                                        <p:cTn id="159" dur="250"/>
                                        <p:tgtEl>
                                          <p:spTgt spid="8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3"/>
                                        </p:tgtEl>
                                        <p:attrNameLst>
                                          <p:attrName>style.visibility</p:attrName>
                                        </p:attrNameLst>
                                      </p:cBhvr>
                                      <p:to>
                                        <p:strVal val="visible"/>
                                      </p:to>
                                    </p:set>
                                    <p:anim calcmode="lin" valueType="num">
                                      <p:cBhvr>
                                        <p:cTn id="162" dur="500" fill="hold"/>
                                        <p:tgtEl>
                                          <p:spTgt spid="73"/>
                                        </p:tgtEl>
                                        <p:attrNameLst>
                                          <p:attrName>ppt_w</p:attrName>
                                        </p:attrNameLst>
                                      </p:cBhvr>
                                      <p:tavLst>
                                        <p:tav tm="0">
                                          <p:val>
                                            <p:fltVal val="0"/>
                                          </p:val>
                                        </p:tav>
                                        <p:tav tm="100000">
                                          <p:val>
                                            <p:strVal val="#ppt_w"/>
                                          </p:val>
                                        </p:tav>
                                      </p:tavLst>
                                    </p:anim>
                                    <p:anim calcmode="lin" valueType="num">
                                      <p:cBhvr>
                                        <p:cTn id="163" dur="500" fill="hold"/>
                                        <p:tgtEl>
                                          <p:spTgt spid="73"/>
                                        </p:tgtEl>
                                        <p:attrNameLst>
                                          <p:attrName>ppt_h</p:attrName>
                                        </p:attrNameLst>
                                      </p:cBhvr>
                                      <p:tavLst>
                                        <p:tav tm="0">
                                          <p:val>
                                            <p:fltVal val="0"/>
                                          </p:val>
                                        </p:tav>
                                        <p:tav tm="100000">
                                          <p:val>
                                            <p:strVal val="#ppt_h"/>
                                          </p:val>
                                        </p:tav>
                                      </p:tavLst>
                                    </p:anim>
                                    <p:animEffect transition="in" filter="fade">
                                      <p:cBhvr>
                                        <p:cTn id="164" dur="500"/>
                                        <p:tgtEl>
                                          <p:spTgt spid="73"/>
                                        </p:tgtEl>
                                      </p:cBhvr>
                                    </p:animEffect>
                                  </p:childTnLst>
                                </p:cTn>
                              </p:par>
                              <p:par>
                                <p:cTn id="165" presetID="53" presetClass="entr" presetSubtype="16" fill="hold" nodeType="withEffect">
                                  <p:stCondLst>
                                    <p:cond delay="0"/>
                                  </p:stCondLst>
                                  <p:childTnLst>
                                    <p:set>
                                      <p:cBhvr>
                                        <p:cTn id="166" dur="1" fill="hold">
                                          <p:stCondLst>
                                            <p:cond delay="0"/>
                                          </p:stCondLst>
                                        </p:cTn>
                                        <p:tgtEl>
                                          <p:spTgt spid="81"/>
                                        </p:tgtEl>
                                        <p:attrNameLst>
                                          <p:attrName>style.visibility</p:attrName>
                                        </p:attrNameLst>
                                      </p:cBhvr>
                                      <p:to>
                                        <p:strVal val="visible"/>
                                      </p:to>
                                    </p:set>
                                    <p:anim calcmode="lin" valueType="num">
                                      <p:cBhvr>
                                        <p:cTn id="167" dur="500" fill="hold"/>
                                        <p:tgtEl>
                                          <p:spTgt spid="81"/>
                                        </p:tgtEl>
                                        <p:attrNameLst>
                                          <p:attrName>ppt_w</p:attrName>
                                        </p:attrNameLst>
                                      </p:cBhvr>
                                      <p:tavLst>
                                        <p:tav tm="0">
                                          <p:val>
                                            <p:fltVal val="0"/>
                                          </p:val>
                                        </p:tav>
                                        <p:tav tm="100000">
                                          <p:val>
                                            <p:strVal val="#ppt_w"/>
                                          </p:val>
                                        </p:tav>
                                      </p:tavLst>
                                    </p:anim>
                                    <p:anim calcmode="lin" valueType="num">
                                      <p:cBhvr>
                                        <p:cTn id="168" dur="500" fill="hold"/>
                                        <p:tgtEl>
                                          <p:spTgt spid="81"/>
                                        </p:tgtEl>
                                        <p:attrNameLst>
                                          <p:attrName>ppt_h</p:attrName>
                                        </p:attrNameLst>
                                      </p:cBhvr>
                                      <p:tavLst>
                                        <p:tav tm="0">
                                          <p:val>
                                            <p:fltVal val="0"/>
                                          </p:val>
                                        </p:tav>
                                        <p:tav tm="100000">
                                          <p:val>
                                            <p:strVal val="#ppt_h"/>
                                          </p:val>
                                        </p:tav>
                                      </p:tavLst>
                                    </p:anim>
                                    <p:animEffect transition="in" filter="fade">
                                      <p:cBhvr>
                                        <p:cTn id="169" dur="500"/>
                                        <p:tgtEl>
                                          <p:spTgt spid="81"/>
                                        </p:tgtEl>
                                      </p:cBhvr>
                                    </p:animEffect>
                                  </p:childTnLst>
                                </p:cTn>
                              </p:par>
                              <p:par>
                                <p:cTn id="170" presetID="53" presetClass="entr" presetSubtype="16" fill="hold" nodeType="withEffect">
                                  <p:stCondLst>
                                    <p:cond delay="0"/>
                                  </p:stCondLst>
                                  <p:childTnLst>
                                    <p:set>
                                      <p:cBhvr>
                                        <p:cTn id="171" dur="1" fill="hold">
                                          <p:stCondLst>
                                            <p:cond delay="0"/>
                                          </p:stCondLst>
                                        </p:cTn>
                                        <p:tgtEl>
                                          <p:spTgt spid="89"/>
                                        </p:tgtEl>
                                        <p:attrNameLst>
                                          <p:attrName>style.visibility</p:attrName>
                                        </p:attrNameLst>
                                      </p:cBhvr>
                                      <p:to>
                                        <p:strVal val="visible"/>
                                      </p:to>
                                    </p:set>
                                    <p:anim calcmode="lin" valueType="num">
                                      <p:cBhvr>
                                        <p:cTn id="172" dur="250" fill="hold"/>
                                        <p:tgtEl>
                                          <p:spTgt spid="89"/>
                                        </p:tgtEl>
                                        <p:attrNameLst>
                                          <p:attrName>ppt_w</p:attrName>
                                        </p:attrNameLst>
                                      </p:cBhvr>
                                      <p:tavLst>
                                        <p:tav tm="0">
                                          <p:val>
                                            <p:fltVal val="0"/>
                                          </p:val>
                                        </p:tav>
                                        <p:tav tm="100000">
                                          <p:val>
                                            <p:strVal val="#ppt_w"/>
                                          </p:val>
                                        </p:tav>
                                      </p:tavLst>
                                    </p:anim>
                                    <p:anim calcmode="lin" valueType="num">
                                      <p:cBhvr>
                                        <p:cTn id="173" dur="250" fill="hold"/>
                                        <p:tgtEl>
                                          <p:spTgt spid="89"/>
                                        </p:tgtEl>
                                        <p:attrNameLst>
                                          <p:attrName>ppt_h</p:attrName>
                                        </p:attrNameLst>
                                      </p:cBhvr>
                                      <p:tavLst>
                                        <p:tav tm="0">
                                          <p:val>
                                            <p:fltVal val="0"/>
                                          </p:val>
                                        </p:tav>
                                        <p:tav tm="100000">
                                          <p:val>
                                            <p:strVal val="#ppt_h"/>
                                          </p:val>
                                        </p:tav>
                                      </p:tavLst>
                                    </p:anim>
                                    <p:animEffect transition="in" filter="fade">
                                      <p:cBhvr>
                                        <p:cTn id="174" dur="250"/>
                                        <p:tgtEl>
                                          <p:spTgt spid="89"/>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par>
                                <p:cTn id="180" presetID="53" presetClass="entr" presetSubtype="16" fill="hold" nodeType="withEffect">
                                  <p:stCondLst>
                                    <p:cond delay="0"/>
                                  </p:stCondLst>
                                  <p:childTnLst>
                                    <p:set>
                                      <p:cBhvr>
                                        <p:cTn id="181" dur="1" fill="hold">
                                          <p:stCondLst>
                                            <p:cond delay="0"/>
                                          </p:stCondLst>
                                        </p:cTn>
                                        <p:tgtEl>
                                          <p:spTgt spid="84"/>
                                        </p:tgtEl>
                                        <p:attrNameLst>
                                          <p:attrName>style.visibility</p:attrName>
                                        </p:attrNameLst>
                                      </p:cBhvr>
                                      <p:to>
                                        <p:strVal val="visible"/>
                                      </p:to>
                                    </p:set>
                                    <p:anim calcmode="lin" valueType="num">
                                      <p:cBhvr>
                                        <p:cTn id="182" dur="500" fill="hold"/>
                                        <p:tgtEl>
                                          <p:spTgt spid="84"/>
                                        </p:tgtEl>
                                        <p:attrNameLst>
                                          <p:attrName>ppt_w</p:attrName>
                                        </p:attrNameLst>
                                      </p:cBhvr>
                                      <p:tavLst>
                                        <p:tav tm="0">
                                          <p:val>
                                            <p:fltVal val="0"/>
                                          </p:val>
                                        </p:tav>
                                        <p:tav tm="100000">
                                          <p:val>
                                            <p:strVal val="#ppt_w"/>
                                          </p:val>
                                        </p:tav>
                                      </p:tavLst>
                                    </p:anim>
                                    <p:anim calcmode="lin" valueType="num">
                                      <p:cBhvr>
                                        <p:cTn id="183" dur="500" fill="hold"/>
                                        <p:tgtEl>
                                          <p:spTgt spid="84"/>
                                        </p:tgtEl>
                                        <p:attrNameLst>
                                          <p:attrName>ppt_h</p:attrName>
                                        </p:attrNameLst>
                                      </p:cBhvr>
                                      <p:tavLst>
                                        <p:tav tm="0">
                                          <p:val>
                                            <p:fltVal val="0"/>
                                          </p:val>
                                        </p:tav>
                                        <p:tav tm="100000">
                                          <p:val>
                                            <p:strVal val="#ppt_h"/>
                                          </p:val>
                                        </p:tav>
                                      </p:tavLst>
                                    </p:anim>
                                    <p:animEffect transition="in" filter="fade">
                                      <p:cBhvr>
                                        <p:cTn id="184" dur="500"/>
                                        <p:tgtEl>
                                          <p:spTgt spid="84"/>
                                        </p:tgtEl>
                                      </p:cBhvr>
                                    </p:animEffect>
                                  </p:childTnLst>
                                </p:cTn>
                              </p:par>
                              <p:par>
                                <p:cTn id="185" presetID="53" presetClass="entr" presetSubtype="16" fill="hold" nodeType="withEffect">
                                  <p:stCondLst>
                                    <p:cond delay="0"/>
                                  </p:stCondLst>
                                  <p:childTnLst>
                                    <p:set>
                                      <p:cBhvr>
                                        <p:cTn id="186" dur="1" fill="hold">
                                          <p:stCondLst>
                                            <p:cond delay="0"/>
                                          </p:stCondLst>
                                        </p:cTn>
                                        <p:tgtEl>
                                          <p:spTgt spid="90"/>
                                        </p:tgtEl>
                                        <p:attrNameLst>
                                          <p:attrName>style.visibility</p:attrName>
                                        </p:attrNameLst>
                                      </p:cBhvr>
                                      <p:to>
                                        <p:strVal val="visible"/>
                                      </p:to>
                                    </p:set>
                                    <p:anim calcmode="lin" valueType="num">
                                      <p:cBhvr>
                                        <p:cTn id="187" dur="250" fill="hold"/>
                                        <p:tgtEl>
                                          <p:spTgt spid="90"/>
                                        </p:tgtEl>
                                        <p:attrNameLst>
                                          <p:attrName>ppt_w</p:attrName>
                                        </p:attrNameLst>
                                      </p:cBhvr>
                                      <p:tavLst>
                                        <p:tav tm="0">
                                          <p:val>
                                            <p:fltVal val="0"/>
                                          </p:val>
                                        </p:tav>
                                        <p:tav tm="100000">
                                          <p:val>
                                            <p:strVal val="#ppt_w"/>
                                          </p:val>
                                        </p:tav>
                                      </p:tavLst>
                                    </p:anim>
                                    <p:anim calcmode="lin" valueType="num">
                                      <p:cBhvr>
                                        <p:cTn id="188" dur="250" fill="hold"/>
                                        <p:tgtEl>
                                          <p:spTgt spid="90"/>
                                        </p:tgtEl>
                                        <p:attrNameLst>
                                          <p:attrName>ppt_h</p:attrName>
                                        </p:attrNameLst>
                                      </p:cBhvr>
                                      <p:tavLst>
                                        <p:tav tm="0">
                                          <p:val>
                                            <p:fltVal val="0"/>
                                          </p:val>
                                        </p:tav>
                                        <p:tav tm="100000">
                                          <p:val>
                                            <p:strVal val="#ppt_h"/>
                                          </p:val>
                                        </p:tav>
                                      </p:tavLst>
                                    </p:anim>
                                    <p:animEffect transition="in" filter="fade">
                                      <p:cBhvr>
                                        <p:cTn id="189" dur="250"/>
                                        <p:tgtEl>
                                          <p:spTgt spid="90"/>
                                        </p:tgtEl>
                                      </p:cBhvr>
                                    </p:animEffect>
                                  </p:childTnLst>
                                </p:cTn>
                              </p:par>
                              <p:par>
                                <p:cTn id="190" presetID="53" presetClass="entr" presetSubtype="16" fill="hold" nodeType="withEffect">
                                  <p:stCondLst>
                                    <p:cond delay="0"/>
                                  </p:stCondLst>
                                  <p:childTnLst>
                                    <p:set>
                                      <p:cBhvr>
                                        <p:cTn id="191" dur="1" fill="hold">
                                          <p:stCondLst>
                                            <p:cond delay="0"/>
                                          </p:stCondLst>
                                        </p:cTn>
                                        <p:tgtEl>
                                          <p:spTgt spid="100"/>
                                        </p:tgtEl>
                                        <p:attrNameLst>
                                          <p:attrName>style.visibility</p:attrName>
                                        </p:attrNameLst>
                                      </p:cBhvr>
                                      <p:to>
                                        <p:strVal val="visible"/>
                                      </p:to>
                                    </p:set>
                                    <p:anim calcmode="lin" valueType="num">
                                      <p:cBhvr>
                                        <p:cTn id="192" dur="250" fill="hold"/>
                                        <p:tgtEl>
                                          <p:spTgt spid="100"/>
                                        </p:tgtEl>
                                        <p:attrNameLst>
                                          <p:attrName>ppt_w</p:attrName>
                                        </p:attrNameLst>
                                      </p:cBhvr>
                                      <p:tavLst>
                                        <p:tav tm="0">
                                          <p:val>
                                            <p:fltVal val="0"/>
                                          </p:val>
                                        </p:tav>
                                        <p:tav tm="100000">
                                          <p:val>
                                            <p:strVal val="#ppt_w"/>
                                          </p:val>
                                        </p:tav>
                                      </p:tavLst>
                                    </p:anim>
                                    <p:anim calcmode="lin" valueType="num">
                                      <p:cBhvr>
                                        <p:cTn id="193" dur="250" fill="hold"/>
                                        <p:tgtEl>
                                          <p:spTgt spid="100"/>
                                        </p:tgtEl>
                                        <p:attrNameLst>
                                          <p:attrName>ppt_h</p:attrName>
                                        </p:attrNameLst>
                                      </p:cBhvr>
                                      <p:tavLst>
                                        <p:tav tm="0">
                                          <p:val>
                                            <p:fltVal val="0"/>
                                          </p:val>
                                        </p:tav>
                                        <p:tav tm="100000">
                                          <p:val>
                                            <p:strVal val="#ppt_h"/>
                                          </p:val>
                                        </p:tav>
                                      </p:tavLst>
                                    </p:anim>
                                    <p:animEffect transition="in" filter="fade">
                                      <p:cBhvr>
                                        <p:cTn id="194" dur="250"/>
                                        <p:tgtEl>
                                          <p:spTgt spid="100"/>
                                        </p:tgtEl>
                                      </p:cBhvr>
                                    </p:animEffect>
                                  </p:childTnLst>
                                </p:cTn>
                              </p:par>
                              <p:par>
                                <p:cTn id="195" presetID="53" presetClass="entr" presetSubtype="16" fill="hold" nodeType="with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p:cTn id="197" dur="250" fill="hold"/>
                                        <p:tgtEl>
                                          <p:spTgt spid="103"/>
                                        </p:tgtEl>
                                        <p:attrNameLst>
                                          <p:attrName>ppt_w</p:attrName>
                                        </p:attrNameLst>
                                      </p:cBhvr>
                                      <p:tavLst>
                                        <p:tav tm="0">
                                          <p:val>
                                            <p:fltVal val="0"/>
                                          </p:val>
                                        </p:tav>
                                        <p:tav tm="100000">
                                          <p:val>
                                            <p:strVal val="#ppt_w"/>
                                          </p:val>
                                        </p:tav>
                                      </p:tavLst>
                                    </p:anim>
                                    <p:anim calcmode="lin" valueType="num">
                                      <p:cBhvr>
                                        <p:cTn id="198" dur="250" fill="hold"/>
                                        <p:tgtEl>
                                          <p:spTgt spid="103"/>
                                        </p:tgtEl>
                                        <p:attrNameLst>
                                          <p:attrName>ppt_h</p:attrName>
                                        </p:attrNameLst>
                                      </p:cBhvr>
                                      <p:tavLst>
                                        <p:tav tm="0">
                                          <p:val>
                                            <p:fltVal val="0"/>
                                          </p:val>
                                        </p:tav>
                                        <p:tav tm="100000">
                                          <p:val>
                                            <p:strVal val="#ppt_h"/>
                                          </p:val>
                                        </p:tav>
                                      </p:tavLst>
                                    </p:anim>
                                    <p:animEffect transition="in" filter="fade">
                                      <p:cBhvr>
                                        <p:cTn id="199" dur="250"/>
                                        <p:tgtEl>
                                          <p:spTgt spid="103"/>
                                        </p:tgtEl>
                                      </p:cBhvr>
                                    </p:animEffect>
                                  </p:childTnLst>
                                </p:cTn>
                              </p:par>
                              <p:par>
                                <p:cTn id="200" presetID="53" presetClass="entr" presetSubtype="16" fill="hold" nodeType="withEffect">
                                  <p:stCondLst>
                                    <p:cond delay="0"/>
                                  </p:stCondLst>
                                  <p:childTnLst>
                                    <p:set>
                                      <p:cBhvr>
                                        <p:cTn id="201" dur="1" fill="hold">
                                          <p:stCondLst>
                                            <p:cond delay="0"/>
                                          </p:stCondLst>
                                        </p:cTn>
                                        <p:tgtEl>
                                          <p:spTgt spid="115"/>
                                        </p:tgtEl>
                                        <p:attrNameLst>
                                          <p:attrName>style.visibility</p:attrName>
                                        </p:attrNameLst>
                                      </p:cBhvr>
                                      <p:to>
                                        <p:strVal val="visible"/>
                                      </p:to>
                                    </p:set>
                                    <p:anim calcmode="lin" valueType="num">
                                      <p:cBhvr>
                                        <p:cTn id="202" dur="250" fill="hold"/>
                                        <p:tgtEl>
                                          <p:spTgt spid="115"/>
                                        </p:tgtEl>
                                        <p:attrNameLst>
                                          <p:attrName>ppt_w</p:attrName>
                                        </p:attrNameLst>
                                      </p:cBhvr>
                                      <p:tavLst>
                                        <p:tav tm="0">
                                          <p:val>
                                            <p:fltVal val="0"/>
                                          </p:val>
                                        </p:tav>
                                        <p:tav tm="100000">
                                          <p:val>
                                            <p:strVal val="#ppt_w"/>
                                          </p:val>
                                        </p:tav>
                                      </p:tavLst>
                                    </p:anim>
                                    <p:anim calcmode="lin" valueType="num">
                                      <p:cBhvr>
                                        <p:cTn id="203" dur="250" fill="hold"/>
                                        <p:tgtEl>
                                          <p:spTgt spid="115"/>
                                        </p:tgtEl>
                                        <p:attrNameLst>
                                          <p:attrName>ppt_h</p:attrName>
                                        </p:attrNameLst>
                                      </p:cBhvr>
                                      <p:tavLst>
                                        <p:tav tm="0">
                                          <p:val>
                                            <p:fltVal val="0"/>
                                          </p:val>
                                        </p:tav>
                                        <p:tav tm="100000">
                                          <p:val>
                                            <p:strVal val="#ppt_h"/>
                                          </p:val>
                                        </p:tav>
                                      </p:tavLst>
                                    </p:anim>
                                    <p:animEffect transition="in" filter="fade">
                                      <p:cBhvr>
                                        <p:cTn id="204" dur="250"/>
                                        <p:tgtEl>
                                          <p:spTgt spid="115"/>
                                        </p:tgtEl>
                                      </p:cBhvr>
                                    </p:animEffect>
                                  </p:childTnLst>
                                </p:cTn>
                              </p:par>
                              <p:par>
                                <p:cTn id="205" presetID="53" presetClass="entr" presetSubtype="16" fill="hold" nodeType="withEffect">
                                  <p:stCondLst>
                                    <p:cond delay="0"/>
                                  </p:stCondLst>
                                  <p:childTnLst>
                                    <p:set>
                                      <p:cBhvr>
                                        <p:cTn id="206" dur="1" fill="hold">
                                          <p:stCondLst>
                                            <p:cond delay="0"/>
                                          </p:stCondLst>
                                        </p:cTn>
                                        <p:tgtEl>
                                          <p:spTgt spid="109"/>
                                        </p:tgtEl>
                                        <p:attrNameLst>
                                          <p:attrName>style.visibility</p:attrName>
                                        </p:attrNameLst>
                                      </p:cBhvr>
                                      <p:to>
                                        <p:strVal val="visible"/>
                                      </p:to>
                                    </p:set>
                                    <p:anim calcmode="lin" valueType="num">
                                      <p:cBhvr>
                                        <p:cTn id="207" dur="250" fill="hold"/>
                                        <p:tgtEl>
                                          <p:spTgt spid="109"/>
                                        </p:tgtEl>
                                        <p:attrNameLst>
                                          <p:attrName>ppt_w</p:attrName>
                                        </p:attrNameLst>
                                      </p:cBhvr>
                                      <p:tavLst>
                                        <p:tav tm="0">
                                          <p:val>
                                            <p:fltVal val="0"/>
                                          </p:val>
                                        </p:tav>
                                        <p:tav tm="100000">
                                          <p:val>
                                            <p:strVal val="#ppt_w"/>
                                          </p:val>
                                        </p:tav>
                                      </p:tavLst>
                                    </p:anim>
                                    <p:anim calcmode="lin" valueType="num">
                                      <p:cBhvr>
                                        <p:cTn id="208" dur="250" fill="hold"/>
                                        <p:tgtEl>
                                          <p:spTgt spid="109"/>
                                        </p:tgtEl>
                                        <p:attrNameLst>
                                          <p:attrName>ppt_h</p:attrName>
                                        </p:attrNameLst>
                                      </p:cBhvr>
                                      <p:tavLst>
                                        <p:tav tm="0">
                                          <p:val>
                                            <p:fltVal val="0"/>
                                          </p:val>
                                        </p:tav>
                                        <p:tav tm="100000">
                                          <p:val>
                                            <p:strVal val="#ppt_h"/>
                                          </p:val>
                                        </p:tav>
                                      </p:tavLst>
                                    </p:anim>
                                    <p:animEffect transition="in" filter="fade">
                                      <p:cBhvr>
                                        <p:cTn id="209" dur="250"/>
                                        <p:tgtEl>
                                          <p:spTgt spid="109"/>
                                        </p:tgtEl>
                                      </p:cBhvr>
                                    </p:animEffect>
                                  </p:childTnLst>
                                </p:cTn>
                              </p:par>
                              <p:par>
                                <p:cTn id="210" presetID="53" presetClass="entr" presetSubtype="16" fill="hold" nodeType="withEffect">
                                  <p:stCondLst>
                                    <p:cond delay="0"/>
                                  </p:stCondLst>
                                  <p:childTnLst>
                                    <p:set>
                                      <p:cBhvr>
                                        <p:cTn id="211" dur="1" fill="hold">
                                          <p:stCondLst>
                                            <p:cond delay="0"/>
                                          </p:stCondLst>
                                        </p:cTn>
                                        <p:tgtEl>
                                          <p:spTgt spid="106"/>
                                        </p:tgtEl>
                                        <p:attrNameLst>
                                          <p:attrName>style.visibility</p:attrName>
                                        </p:attrNameLst>
                                      </p:cBhvr>
                                      <p:to>
                                        <p:strVal val="visible"/>
                                      </p:to>
                                    </p:set>
                                    <p:anim calcmode="lin" valueType="num">
                                      <p:cBhvr>
                                        <p:cTn id="212" dur="250" fill="hold"/>
                                        <p:tgtEl>
                                          <p:spTgt spid="106"/>
                                        </p:tgtEl>
                                        <p:attrNameLst>
                                          <p:attrName>ppt_w</p:attrName>
                                        </p:attrNameLst>
                                      </p:cBhvr>
                                      <p:tavLst>
                                        <p:tav tm="0">
                                          <p:val>
                                            <p:fltVal val="0"/>
                                          </p:val>
                                        </p:tav>
                                        <p:tav tm="100000">
                                          <p:val>
                                            <p:strVal val="#ppt_w"/>
                                          </p:val>
                                        </p:tav>
                                      </p:tavLst>
                                    </p:anim>
                                    <p:anim calcmode="lin" valueType="num">
                                      <p:cBhvr>
                                        <p:cTn id="213" dur="250" fill="hold"/>
                                        <p:tgtEl>
                                          <p:spTgt spid="106"/>
                                        </p:tgtEl>
                                        <p:attrNameLst>
                                          <p:attrName>ppt_h</p:attrName>
                                        </p:attrNameLst>
                                      </p:cBhvr>
                                      <p:tavLst>
                                        <p:tav tm="0">
                                          <p:val>
                                            <p:fltVal val="0"/>
                                          </p:val>
                                        </p:tav>
                                        <p:tav tm="100000">
                                          <p:val>
                                            <p:strVal val="#ppt_h"/>
                                          </p:val>
                                        </p:tav>
                                      </p:tavLst>
                                    </p:anim>
                                    <p:animEffect transition="in" filter="fade">
                                      <p:cBhvr>
                                        <p:cTn id="214" dur="250"/>
                                        <p:tgtEl>
                                          <p:spTgt spid="106"/>
                                        </p:tgtEl>
                                      </p:cBhvr>
                                    </p:animEffect>
                                  </p:childTnLst>
                                </p:cTn>
                              </p:par>
                              <p:par>
                                <p:cTn id="215" presetID="53" presetClass="entr" presetSubtype="16" fill="hold" nodeType="withEffect">
                                  <p:stCondLst>
                                    <p:cond delay="0"/>
                                  </p:stCondLst>
                                  <p:childTnLst>
                                    <p:set>
                                      <p:cBhvr>
                                        <p:cTn id="216" dur="1" fill="hold">
                                          <p:stCondLst>
                                            <p:cond delay="0"/>
                                          </p:stCondLst>
                                        </p:cTn>
                                        <p:tgtEl>
                                          <p:spTgt spid="91"/>
                                        </p:tgtEl>
                                        <p:attrNameLst>
                                          <p:attrName>style.visibility</p:attrName>
                                        </p:attrNameLst>
                                      </p:cBhvr>
                                      <p:to>
                                        <p:strVal val="visible"/>
                                      </p:to>
                                    </p:set>
                                    <p:anim calcmode="lin" valueType="num">
                                      <p:cBhvr>
                                        <p:cTn id="217" dur="250" fill="hold"/>
                                        <p:tgtEl>
                                          <p:spTgt spid="91"/>
                                        </p:tgtEl>
                                        <p:attrNameLst>
                                          <p:attrName>ppt_w</p:attrName>
                                        </p:attrNameLst>
                                      </p:cBhvr>
                                      <p:tavLst>
                                        <p:tav tm="0">
                                          <p:val>
                                            <p:fltVal val="0"/>
                                          </p:val>
                                        </p:tav>
                                        <p:tav tm="100000">
                                          <p:val>
                                            <p:strVal val="#ppt_w"/>
                                          </p:val>
                                        </p:tav>
                                      </p:tavLst>
                                    </p:anim>
                                    <p:anim calcmode="lin" valueType="num">
                                      <p:cBhvr>
                                        <p:cTn id="218" dur="250" fill="hold"/>
                                        <p:tgtEl>
                                          <p:spTgt spid="91"/>
                                        </p:tgtEl>
                                        <p:attrNameLst>
                                          <p:attrName>ppt_h</p:attrName>
                                        </p:attrNameLst>
                                      </p:cBhvr>
                                      <p:tavLst>
                                        <p:tav tm="0">
                                          <p:val>
                                            <p:fltVal val="0"/>
                                          </p:val>
                                        </p:tav>
                                        <p:tav tm="100000">
                                          <p:val>
                                            <p:strVal val="#ppt_h"/>
                                          </p:val>
                                        </p:tav>
                                      </p:tavLst>
                                    </p:anim>
                                    <p:animEffect transition="in" filter="fade">
                                      <p:cBhvr>
                                        <p:cTn id="219" dur="250"/>
                                        <p:tgtEl>
                                          <p:spTgt spid="91"/>
                                        </p:tgtEl>
                                      </p:cBhvr>
                                    </p:animEffect>
                                  </p:childTnLst>
                                </p:cTn>
                              </p:par>
                              <p:par>
                                <p:cTn id="220" presetID="53" presetClass="entr" presetSubtype="16" fill="hold" nodeType="withEffect">
                                  <p:stCondLst>
                                    <p:cond delay="0"/>
                                  </p:stCondLst>
                                  <p:childTnLst>
                                    <p:set>
                                      <p:cBhvr>
                                        <p:cTn id="221" dur="1" fill="hold">
                                          <p:stCondLst>
                                            <p:cond delay="0"/>
                                          </p:stCondLst>
                                        </p:cTn>
                                        <p:tgtEl>
                                          <p:spTgt spid="97"/>
                                        </p:tgtEl>
                                        <p:attrNameLst>
                                          <p:attrName>style.visibility</p:attrName>
                                        </p:attrNameLst>
                                      </p:cBhvr>
                                      <p:to>
                                        <p:strVal val="visible"/>
                                      </p:to>
                                    </p:set>
                                    <p:anim calcmode="lin" valueType="num">
                                      <p:cBhvr>
                                        <p:cTn id="222" dur="250" fill="hold"/>
                                        <p:tgtEl>
                                          <p:spTgt spid="97"/>
                                        </p:tgtEl>
                                        <p:attrNameLst>
                                          <p:attrName>ppt_w</p:attrName>
                                        </p:attrNameLst>
                                      </p:cBhvr>
                                      <p:tavLst>
                                        <p:tav tm="0">
                                          <p:val>
                                            <p:fltVal val="0"/>
                                          </p:val>
                                        </p:tav>
                                        <p:tav tm="100000">
                                          <p:val>
                                            <p:strVal val="#ppt_w"/>
                                          </p:val>
                                        </p:tav>
                                      </p:tavLst>
                                    </p:anim>
                                    <p:anim calcmode="lin" valueType="num">
                                      <p:cBhvr>
                                        <p:cTn id="223" dur="250" fill="hold"/>
                                        <p:tgtEl>
                                          <p:spTgt spid="97"/>
                                        </p:tgtEl>
                                        <p:attrNameLst>
                                          <p:attrName>ppt_h</p:attrName>
                                        </p:attrNameLst>
                                      </p:cBhvr>
                                      <p:tavLst>
                                        <p:tav tm="0">
                                          <p:val>
                                            <p:fltVal val="0"/>
                                          </p:val>
                                        </p:tav>
                                        <p:tav tm="100000">
                                          <p:val>
                                            <p:strVal val="#ppt_h"/>
                                          </p:val>
                                        </p:tav>
                                      </p:tavLst>
                                    </p:anim>
                                    <p:animEffect transition="in" filter="fade">
                                      <p:cBhvr>
                                        <p:cTn id="224" dur="250"/>
                                        <p:tgtEl>
                                          <p:spTgt spid="97"/>
                                        </p:tgtEl>
                                      </p:cBhvr>
                                    </p:animEffect>
                                  </p:childTnLst>
                                </p:cTn>
                              </p:par>
                              <p:par>
                                <p:cTn id="225" presetID="53" presetClass="entr" presetSubtype="16" fill="hold" nodeType="withEffect">
                                  <p:stCondLst>
                                    <p:cond delay="0"/>
                                  </p:stCondLst>
                                  <p:childTnLst>
                                    <p:set>
                                      <p:cBhvr>
                                        <p:cTn id="226" dur="1" fill="hold">
                                          <p:stCondLst>
                                            <p:cond delay="0"/>
                                          </p:stCondLst>
                                        </p:cTn>
                                        <p:tgtEl>
                                          <p:spTgt spid="118"/>
                                        </p:tgtEl>
                                        <p:attrNameLst>
                                          <p:attrName>style.visibility</p:attrName>
                                        </p:attrNameLst>
                                      </p:cBhvr>
                                      <p:to>
                                        <p:strVal val="visible"/>
                                      </p:to>
                                    </p:set>
                                    <p:anim calcmode="lin" valueType="num">
                                      <p:cBhvr>
                                        <p:cTn id="227" dur="250" fill="hold"/>
                                        <p:tgtEl>
                                          <p:spTgt spid="118"/>
                                        </p:tgtEl>
                                        <p:attrNameLst>
                                          <p:attrName>ppt_w</p:attrName>
                                        </p:attrNameLst>
                                      </p:cBhvr>
                                      <p:tavLst>
                                        <p:tav tm="0">
                                          <p:val>
                                            <p:fltVal val="0"/>
                                          </p:val>
                                        </p:tav>
                                        <p:tav tm="100000">
                                          <p:val>
                                            <p:strVal val="#ppt_w"/>
                                          </p:val>
                                        </p:tav>
                                      </p:tavLst>
                                    </p:anim>
                                    <p:anim calcmode="lin" valueType="num">
                                      <p:cBhvr>
                                        <p:cTn id="228" dur="250" fill="hold"/>
                                        <p:tgtEl>
                                          <p:spTgt spid="118"/>
                                        </p:tgtEl>
                                        <p:attrNameLst>
                                          <p:attrName>ppt_h</p:attrName>
                                        </p:attrNameLst>
                                      </p:cBhvr>
                                      <p:tavLst>
                                        <p:tav tm="0">
                                          <p:val>
                                            <p:fltVal val="0"/>
                                          </p:val>
                                        </p:tav>
                                        <p:tav tm="100000">
                                          <p:val>
                                            <p:strVal val="#ppt_h"/>
                                          </p:val>
                                        </p:tav>
                                      </p:tavLst>
                                    </p:anim>
                                    <p:animEffect transition="in" filter="fade">
                                      <p:cBhvr>
                                        <p:cTn id="229" dur="250"/>
                                        <p:tgtEl>
                                          <p:spTgt spid="118"/>
                                        </p:tgtEl>
                                      </p:cBhvr>
                                    </p:animEffect>
                                  </p:childTnLst>
                                </p:cTn>
                              </p:par>
                              <p:par>
                                <p:cTn id="230" presetID="53" presetClass="entr" presetSubtype="16" fill="hold" nodeType="withEffect">
                                  <p:stCondLst>
                                    <p:cond delay="0"/>
                                  </p:stCondLst>
                                  <p:childTnLst>
                                    <p:set>
                                      <p:cBhvr>
                                        <p:cTn id="231" dur="1" fill="hold">
                                          <p:stCondLst>
                                            <p:cond delay="0"/>
                                          </p:stCondLst>
                                        </p:cTn>
                                        <p:tgtEl>
                                          <p:spTgt spid="121"/>
                                        </p:tgtEl>
                                        <p:attrNameLst>
                                          <p:attrName>style.visibility</p:attrName>
                                        </p:attrNameLst>
                                      </p:cBhvr>
                                      <p:to>
                                        <p:strVal val="visible"/>
                                      </p:to>
                                    </p:set>
                                    <p:anim calcmode="lin" valueType="num">
                                      <p:cBhvr>
                                        <p:cTn id="232" dur="250" fill="hold"/>
                                        <p:tgtEl>
                                          <p:spTgt spid="121"/>
                                        </p:tgtEl>
                                        <p:attrNameLst>
                                          <p:attrName>ppt_w</p:attrName>
                                        </p:attrNameLst>
                                      </p:cBhvr>
                                      <p:tavLst>
                                        <p:tav tm="0">
                                          <p:val>
                                            <p:fltVal val="0"/>
                                          </p:val>
                                        </p:tav>
                                        <p:tav tm="100000">
                                          <p:val>
                                            <p:strVal val="#ppt_w"/>
                                          </p:val>
                                        </p:tav>
                                      </p:tavLst>
                                    </p:anim>
                                    <p:anim calcmode="lin" valueType="num">
                                      <p:cBhvr>
                                        <p:cTn id="233" dur="250" fill="hold"/>
                                        <p:tgtEl>
                                          <p:spTgt spid="121"/>
                                        </p:tgtEl>
                                        <p:attrNameLst>
                                          <p:attrName>ppt_h</p:attrName>
                                        </p:attrNameLst>
                                      </p:cBhvr>
                                      <p:tavLst>
                                        <p:tav tm="0">
                                          <p:val>
                                            <p:fltVal val="0"/>
                                          </p:val>
                                        </p:tav>
                                        <p:tav tm="100000">
                                          <p:val>
                                            <p:strVal val="#ppt_h"/>
                                          </p:val>
                                        </p:tav>
                                      </p:tavLst>
                                    </p:anim>
                                    <p:animEffect transition="in" filter="fade">
                                      <p:cBhvr>
                                        <p:cTn id="234" dur="250"/>
                                        <p:tgtEl>
                                          <p:spTgt spid="121"/>
                                        </p:tgtEl>
                                      </p:cBhvr>
                                    </p:animEffect>
                                  </p:childTnLst>
                                </p:cTn>
                              </p:par>
                              <p:par>
                                <p:cTn id="235" presetID="53" presetClass="entr" presetSubtype="16" fill="hold" nodeType="withEffect">
                                  <p:stCondLst>
                                    <p:cond delay="0"/>
                                  </p:stCondLst>
                                  <p:childTnLst>
                                    <p:set>
                                      <p:cBhvr>
                                        <p:cTn id="236" dur="1" fill="hold">
                                          <p:stCondLst>
                                            <p:cond delay="0"/>
                                          </p:stCondLst>
                                        </p:cTn>
                                        <p:tgtEl>
                                          <p:spTgt spid="94"/>
                                        </p:tgtEl>
                                        <p:attrNameLst>
                                          <p:attrName>style.visibility</p:attrName>
                                        </p:attrNameLst>
                                      </p:cBhvr>
                                      <p:to>
                                        <p:strVal val="visible"/>
                                      </p:to>
                                    </p:set>
                                    <p:anim calcmode="lin" valueType="num">
                                      <p:cBhvr>
                                        <p:cTn id="237" dur="250" fill="hold"/>
                                        <p:tgtEl>
                                          <p:spTgt spid="94"/>
                                        </p:tgtEl>
                                        <p:attrNameLst>
                                          <p:attrName>ppt_w</p:attrName>
                                        </p:attrNameLst>
                                      </p:cBhvr>
                                      <p:tavLst>
                                        <p:tav tm="0">
                                          <p:val>
                                            <p:fltVal val="0"/>
                                          </p:val>
                                        </p:tav>
                                        <p:tav tm="100000">
                                          <p:val>
                                            <p:strVal val="#ppt_w"/>
                                          </p:val>
                                        </p:tav>
                                      </p:tavLst>
                                    </p:anim>
                                    <p:anim calcmode="lin" valueType="num">
                                      <p:cBhvr>
                                        <p:cTn id="238" dur="250" fill="hold"/>
                                        <p:tgtEl>
                                          <p:spTgt spid="94"/>
                                        </p:tgtEl>
                                        <p:attrNameLst>
                                          <p:attrName>ppt_h</p:attrName>
                                        </p:attrNameLst>
                                      </p:cBhvr>
                                      <p:tavLst>
                                        <p:tav tm="0">
                                          <p:val>
                                            <p:fltVal val="0"/>
                                          </p:val>
                                        </p:tav>
                                        <p:tav tm="100000">
                                          <p:val>
                                            <p:strVal val="#ppt_h"/>
                                          </p:val>
                                        </p:tav>
                                      </p:tavLst>
                                    </p:anim>
                                    <p:animEffect transition="in" filter="fade">
                                      <p:cBhvr>
                                        <p:cTn id="239" dur="250"/>
                                        <p:tgtEl>
                                          <p:spTgt spid="94"/>
                                        </p:tgtEl>
                                      </p:cBhvr>
                                    </p:animEffect>
                                  </p:childTnLst>
                                </p:cTn>
                              </p:par>
                              <p:par>
                                <p:cTn id="240" presetID="53" presetClass="entr" presetSubtype="16" fill="hold" nodeType="withEffect">
                                  <p:stCondLst>
                                    <p:cond delay="0"/>
                                  </p:stCondLst>
                                  <p:childTnLst>
                                    <p:set>
                                      <p:cBhvr>
                                        <p:cTn id="241" dur="1" fill="hold">
                                          <p:stCondLst>
                                            <p:cond delay="0"/>
                                          </p:stCondLst>
                                        </p:cTn>
                                        <p:tgtEl>
                                          <p:spTgt spid="112"/>
                                        </p:tgtEl>
                                        <p:attrNameLst>
                                          <p:attrName>style.visibility</p:attrName>
                                        </p:attrNameLst>
                                      </p:cBhvr>
                                      <p:to>
                                        <p:strVal val="visible"/>
                                      </p:to>
                                    </p:set>
                                    <p:anim calcmode="lin" valueType="num">
                                      <p:cBhvr>
                                        <p:cTn id="242" dur="250" fill="hold"/>
                                        <p:tgtEl>
                                          <p:spTgt spid="112"/>
                                        </p:tgtEl>
                                        <p:attrNameLst>
                                          <p:attrName>ppt_w</p:attrName>
                                        </p:attrNameLst>
                                      </p:cBhvr>
                                      <p:tavLst>
                                        <p:tav tm="0">
                                          <p:val>
                                            <p:fltVal val="0"/>
                                          </p:val>
                                        </p:tav>
                                        <p:tav tm="100000">
                                          <p:val>
                                            <p:strVal val="#ppt_w"/>
                                          </p:val>
                                        </p:tav>
                                      </p:tavLst>
                                    </p:anim>
                                    <p:anim calcmode="lin" valueType="num">
                                      <p:cBhvr>
                                        <p:cTn id="243" dur="250" fill="hold"/>
                                        <p:tgtEl>
                                          <p:spTgt spid="112"/>
                                        </p:tgtEl>
                                        <p:attrNameLst>
                                          <p:attrName>ppt_h</p:attrName>
                                        </p:attrNameLst>
                                      </p:cBhvr>
                                      <p:tavLst>
                                        <p:tav tm="0">
                                          <p:val>
                                            <p:fltVal val="0"/>
                                          </p:val>
                                        </p:tav>
                                        <p:tav tm="100000">
                                          <p:val>
                                            <p:strVal val="#ppt_h"/>
                                          </p:val>
                                        </p:tav>
                                      </p:tavLst>
                                    </p:anim>
                                    <p:animEffect transition="in" filter="fade">
                                      <p:cBhvr>
                                        <p:cTn id="244" dur="250"/>
                                        <p:tgtEl>
                                          <p:spTgt spid="112"/>
                                        </p:tgtEl>
                                      </p:cBhvr>
                                    </p:animEffect>
                                  </p:childTnLst>
                                </p:cTn>
                              </p:par>
                              <p:par>
                                <p:cTn id="245" presetID="53" presetClass="entr" presetSubtype="16" fill="hold" nodeType="withEffect">
                                  <p:stCondLst>
                                    <p:cond delay="0"/>
                                  </p:stCondLst>
                                  <p:childTnLst>
                                    <p:set>
                                      <p:cBhvr>
                                        <p:cTn id="246" dur="1" fill="hold">
                                          <p:stCondLst>
                                            <p:cond delay="0"/>
                                          </p:stCondLst>
                                        </p:cTn>
                                        <p:tgtEl>
                                          <p:spTgt spid="124"/>
                                        </p:tgtEl>
                                        <p:attrNameLst>
                                          <p:attrName>style.visibility</p:attrName>
                                        </p:attrNameLst>
                                      </p:cBhvr>
                                      <p:to>
                                        <p:strVal val="visible"/>
                                      </p:to>
                                    </p:set>
                                    <p:anim calcmode="lin" valueType="num">
                                      <p:cBhvr>
                                        <p:cTn id="247" dur="250" fill="hold"/>
                                        <p:tgtEl>
                                          <p:spTgt spid="124"/>
                                        </p:tgtEl>
                                        <p:attrNameLst>
                                          <p:attrName>ppt_w</p:attrName>
                                        </p:attrNameLst>
                                      </p:cBhvr>
                                      <p:tavLst>
                                        <p:tav tm="0">
                                          <p:val>
                                            <p:fltVal val="0"/>
                                          </p:val>
                                        </p:tav>
                                        <p:tav tm="100000">
                                          <p:val>
                                            <p:strVal val="#ppt_w"/>
                                          </p:val>
                                        </p:tav>
                                      </p:tavLst>
                                    </p:anim>
                                    <p:anim calcmode="lin" valueType="num">
                                      <p:cBhvr>
                                        <p:cTn id="248" dur="250" fill="hold"/>
                                        <p:tgtEl>
                                          <p:spTgt spid="124"/>
                                        </p:tgtEl>
                                        <p:attrNameLst>
                                          <p:attrName>ppt_h</p:attrName>
                                        </p:attrNameLst>
                                      </p:cBhvr>
                                      <p:tavLst>
                                        <p:tav tm="0">
                                          <p:val>
                                            <p:fltVal val="0"/>
                                          </p:val>
                                        </p:tav>
                                        <p:tav tm="100000">
                                          <p:val>
                                            <p:strVal val="#ppt_h"/>
                                          </p:val>
                                        </p:tav>
                                      </p:tavLst>
                                    </p:anim>
                                    <p:animEffect transition="in" filter="fade">
                                      <p:cBhvr>
                                        <p:cTn id="249" dur="2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71" grpId="0" animBg="1"/>
      <p:bldP spid="72" grpId="0" animBg="1"/>
      <p:bldP spid="73"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97"/>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42C93694-2AF8-4C7C-BEF8-11310E4EA6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73157" y="1"/>
            <a:ext cx="8929992" cy="5925196"/>
          </a:xfrm>
          <a:prstGeom prst="rect">
            <a:avLst/>
          </a:prstGeom>
          <a:noFill/>
          <a:ln>
            <a:noFill/>
          </a:ln>
        </p:spPr>
      </p:pic>
      <p:sp>
        <p:nvSpPr>
          <p:cNvPr id="5" name="Text Box 4">
            <a:extLst>
              <a:ext uri="{FF2B5EF4-FFF2-40B4-BE49-F238E27FC236}">
                <a16:creationId xmlns="" xmlns:a16="http://schemas.microsoft.com/office/drawing/2014/main" id="{12684BDC-D715-4517-9622-BE6BCF402492}"/>
              </a:ext>
            </a:extLst>
          </p:cNvPr>
          <p:cNvSpPr txBox="1">
            <a:spLocks noChangeArrowheads="1"/>
          </p:cNvSpPr>
          <p:nvPr/>
        </p:nvSpPr>
        <p:spPr bwMode="auto">
          <a:xfrm>
            <a:off x="592752" y="6036493"/>
            <a:ext cx="11402603" cy="646331"/>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LU" altLang="en-US" sz="3600" b="1" i="1" dirty="0" err="1">
                <a:latin typeface="Times New Roman" panose="02020603050405020304" pitchFamily="18" charset="0"/>
              </a:rPr>
              <a:t>Vì</a:t>
            </a:r>
            <a:r>
              <a:rPr lang="fr-LU" altLang="en-US" sz="3600" b="1" i="1" dirty="0">
                <a:latin typeface="Times New Roman" panose="02020603050405020304" pitchFamily="18" charset="0"/>
              </a:rPr>
              <a:t> </a:t>
            </a:r>
            <a:r>
              <a:rPr lang="fr-LU" altLang="en-US" sz="3600" b="1" i="1" dirty="0" err="1">
                <a:latin typeface="Times New Roman" panose="02020603050405020304" pitchFamily="18" charset="0"/>
              </a:rPr>
              <a:t>sao</a:t>
            </a:r>
            <a:r>
              <a:rPr lang="fr-LU" altLang="en-US" sz="3600" b="1" i="1" dirty="0">
                <a:latin typeface="Times New Roman" panose="02020603050405020304" pitchFamily="18" charset="0"/>
              </a:rPr>
              <a:t> </a:t>
            </a:r>
            <a:r>
              <a:rPr lang="fr-LU" altLang="en-US" sz="3600" b="1" i="1" dirty="0" err="1">
                <a:latin typeface="Times New Roman" panose="02020603050405020304" pitchFamily="18" charset="0"/>
              </a:rPr>
              <a:t>chúng</a:t>
            </a:r>
            <a:r>
              <a:rPr lang="fr-LU" altLang="en-US" sz="3600" b="1" i="1" dirty="0">
                <a:latin typeface="Times New Roman" panose="02020603050405020304" pitchFamily="18" charset="0"/>
              </a:rPr>
              <a:t> ta </a:t>
            </a:r>
            <a:r>
              <a:rPr lang="fr-LU" altLang="en-US" sz="3600" b="1" i="1" dirty="0" err="1">
                <a:latin typeface="Times New Roman" panose="02020603050405020304" pitchFamily="18" charset="0"/>
              </a:rPr>
              <a:t>phải</a:t>
            </a:r>
            <a:r>
              <a:rPr lang="fr-LU" altLang="en-US" sz="3600" b="1" i="1" dirty="0">
                <a:latin typeface="Times New Roman" panose="02020603050405020304" pitchFamily="18" charset="0"/>
              </a:rPr>
              <a:t> </a:t>
            </a:r>
            <a:r>
              <a:rPr lang="fr-LU" altLang="en-US" sz="3600" b="1" i="1" dirty="0" err="1">
                <a:latin typeface="Times New Roman" panose="02020603050405020304" pitchFamily="18" charset="0"/>
              </a:rPr>
              <a:t>hiếu</a:t>
            </a:r>
            <a:r>
              <a:rPr lang="fr-LU" altLang="en-US" sz="3600" b="1" i="1" dirty="0">
                <a:latin typeface="Times New Roman" panose="02020603050405020304" pitchFamily="18" charset="0"/>
              </a:rPr>
              <a:t> </a:t>
            </a:r>
            <a:r>
              <a:rPr lang="fr-LU" altLang="en-US" sz="3600" b="1" i="1" dirty="0" err="1">
                <a:latin typeface="Times New Roman" panose="02020603050405020304" pitchFamily="18" charset="0"/>
              </a:rPr>
              <a:t>thảo</a:t>
            </a:r>
            <a:r>
              <a:rPr lang="fr-LU" altLang="en-US" sz="3600" b="1" i="1" dirty="0">
                <a:latin typeface="Times New Roman" panose="02020603050405020304" pitchFamily="18" charset="0"/>
              </a:rPr>
              <a:t> </a:t>
            </a:r>
            <a:r>
              <a:rPr lang="fr-LU" altLang="en-US" sz="3600" b="1" i="1" dirty="0" err="1">
                <a:latin typeface="Times New Roman" panose="02020603050405020304" pitchFamily="18" charset="0"/>
              </a:rPr>
              <a:t>với</a:t>
            </a:r>
            <a:r>
              <a:rPr lang="fr-LU" altLang="en-US" sz="3600" b="1" i="1" dirty="0">
                <a:latin typeface="Times New Roman" panose="02020603050405020304" pitchFamily="18" charset="0"/>
              </a:rPr>
              <a:t> </a:t>
            </a:r>
            <a:r>
              <a:rPr lang="fr-LU" altLang="en-US" sz="3600" b="1" i="1" dirty="0" err="1">
                <a:latin typeface="Times New Roman" panose="02020603050405020304" pitchFamily="18" charset="0"/>
              </a:rPr>
              <a:t>ông</a:t>
            </a:r>
            <a:r>
              <a:rPr lang="fr-LU" altLang="en-US" sz="3600" b="1" i="1" dirty="0">
                <a:latin typeface="Times New Roman" panose="02020603050405020304" pitchFamily="18" charset="0"/>
              </a:rPr>
              <a:t> </a:t>
            </a:r>
            <a:r>
              <a:rPr lang="fr-LU" altLang="en-US" sz="3600" b="1" i="1" dirty="0" err="1">
                <a:latin typeface="Times New Roman" panose="02020603050405020304" pitchFamily="18" charset="0"/>
              </a:rPr>
              <a:t>bà</a:t>
            </a:r>
            <a:r>
              <a:rPr lang="fr-LU" altLang="en-US" sz="3600" b="1" i="1" dirty="0">
                <a:latin typeface="Times New Roman" panose="02020603050405020304" pitchFamily="18" charset="0"/>
              </a:rPr>
              <a:t>, </a:t>
            </a:r>
            <a:r>
              <a:rPr lang="fr-LU" altLang="en-US" sz="3600" b="1" i="1" dirty="0" err="1">
                <a:latin typeface="Times New Roman" panose="02020603050405020304" pitchFamily="18" charset="0"/>
              </a:rPr>
              <a:t>cha</a:t>
            </a:r>
            <a:r>
              <a:rPr lang="fr-LU" altLang="en-US" sz="3600" b="1" i="1" dirty="0">
                <a:latin typeface="Times New Roman" panose="02020603050405020304" pitchFamily="18" charset="0"/>
              </a:rPr>
              <a:t> </a:t>
            </a:r>
            <a:r>
              <a:rPr lang="fr-LU" altLang="en-US" sz="3600" b="1" i="1" dirty="0" err="1">
                <a:latin typeface="Times New Roman" panose="02020603050405020304" pitchFamily="18" charset="0"/>
              </a:rPr>
              <a:t>mẹ</a:t>
            </a:r>
            <a:r>
              <a:rPr lang="fr-LU" altLang="en-US" sz="3600" b="1" i="1" dirty="0">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l="6027" t="45612" r="46939" b="16614"/>
          <a:stretch/>
        </p:blipFill>
        <p:spPr>
          <a:xfrm>
            <a:off x="-73315" y="1026249"/>
            <a:ext cx="11709690" cy="5426981"/>
          </a:xfrm>
          <a:prstGeom prst="rect">
            <a:avLst/>
          </a:prstGeom>
          <a:noFill/>
          <a:ln>
            <a:noFill/>
          </a:ln>
          <a:effectLst>
            <a:outerShdw blurRad="50800" dist="63500" dir="5400000" sx="102000" sy="102000" algn="ctr" rotWithShape="0">
              <a:srgbClr val="000000">
                <a:alpha val="42745"/>
              </a:srgbClr>
            </a:outerShdw>
          </a:effectLst>
        </p:spPr>
      </p:pic>
      <p:pic>
        <p:nvPicPr>
          <p:cNvPr id="111" name="Google Shape;111;p3"/>
          <p:cNvPicPr preferRelativeResize="0"/>
          <p:nvPr/>
        </p:nvPicPr>
        <p:blipFill rotWithShape="1">
          <a:blip r:embed="rId4">
            <a:alphaModFix/>
          </a:blip>
          <a:srcRect r="7135"/>
          <a:stretch/>
        </p:blipFill>
        <p:spPr>
          <a:xfrm flipH="1">
            <a:off x="7449894" y="2444635"/>
            <a:ext cx="4800271" cy="4510313"/>
          </a:xfrm>
          <a:prstGeom prst="rect">
            <a:avLst/>
          </a:prstGeom>
          <a:noFill/>
          <a:ln>
            <a:noFill/>
          </a:ln>
        </p:spPr>
      </p:pic>
      <p:sp>
        <p:nvSpPr>
          <p:cNvPr id="7" name="Rectangle 4">
            <a:extLst>
              <a:ext uri="{FF2B5EF4-FFF2-40B4-BE49-F238E27FC236}">
                <a16:creationId xmlns="" xmlns:a16="http://schemas.microsoft.com/office/drawing/2014/main" id="{975A65D5-575A-4962-A242-118E23C57BAA}"/>
              </a:ext>
            </a:extLst>
          </p:cNvPr>
          <p:cNvSpPr>
            <a:spLocks noChangeArrowheads="1"/>
          </p:cNvSpPr>
          <p:nvPr/>
        </p:nvSpPr>
        <p:spPr bwMode="auto">
          <a:xfrm>
            <a:off x="1595465" y="2116387"/>
            <a:ext cx="777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1" i="0" u="none" strike="noStrike" kern="0" cap="none" spc="0" normalizeH="0" baseline="0" noProof="0">
                <a:ln>
                  <a:noFill/>
                </a:ln>
                <a:solidFill>
                  <a:srgbClr val="9900CC"/>
                </a:solidFill>
                <a:effectLst/>
                <a:uLnTx/>
                <a:uFillTx/>
                <a:latin typeface="Times New Roman" panose="02020603050405020304" pitchFamily="18" charset="0"/>
                <a:cs typeface="Times New Roman" panose="02020603050405020304" pitchFamily="18" charset="0"/>
                <a:sym typeface="Arial"/>
              </a:rPr>
              <a:t>+ Ông bà, cha mẹ là những người đã sinh thành, nuôi dưỡng chúng ta nên người. Vì vậy,chúng ta phải hiếu thảo với ông bà, cha mẹ.</a:t>
            </a:r>
            <a:endParaRPr kumimoji="0" lang="en-US" altLang="en-US" sz="28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2" name="TextBox 1">
            <a:extLst>
              <a:ext uri="{FF2B5EF4-FFF2-40B4-BE49-F238E27FC236}">
                <a16:creationId xmlns="" xmlns:a16="http://schemas.microsoft.com/office/drawing/2014/main" id="{511C7230-5D64-4F9F-98C7-1665B2E41111}"/>
              </a:ext>
            </a:extLst>
          </p:cNvPr>
          <p:cNvSpPr txBox="1"/>
          <p:nvPr/>
        </p:nvSpPr>
        <p:spPr>
          <a:xfrm>
            <a:off x="2713865" y="1356852"/>
            <a:ext cx="30676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a:ln>
                  <a:noFill/>
                </a:ln>
                <a:solidFill>
                  <a:srgbClr val="FF0000"/>
                </a:solidFill>
                <a:effectLst/>
                <a:uLnTx/>
                <a:uFillTx/>
                <a:latin typeface="Snap ITC" panose="04040A07060A02020202" pitchFamily="82" charset="0"/>
                <a:cs typeface="Arial"/>
                <a:sym typeface="Arial"/>
              </a:rPr>
              <a:t>Ghi nhớ</a:t>
            </a:r>
          </a:p>
        </p:txBody>
      </p:sp>
      <p:sp>
        <p:nvSpPr>
          <p:cNvPr id="9" name="Rectangle 5">
            <a:extLst>
              <a:ext uri="{FF2B5EF4-FFF2-40B4-BE49-F238E27FC236}">
                <a16:creationId xmlns="" xmlns:a16="http://schemas.microsoft.com/office/drawing/2014/main" id="{EC3EA398-AB38-4C1C-A060-40C17CB0406E}"/>
              </a:ext>
            </a:extLst>
          </p:cNvPr>
          <p:cNvSpPr>
            <a:spLocks noChangeArrowheads="1"/>
          </p:cNvSpPr>
          <p:nvPr/>
        </p:nvSpPr>
        <p:spPr bwMode="auto">
          <a:xfrm>
            <a:off x="1757517" y="3463016"/>
            <a:ext cx="6934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1" i="0" u="none" strike="noStrike" kern="0" cap="none" spc="0" normalizeH="0" baseline="0" noProof="0">
                <a:ln>
                  <a:noFill/>
                </a:ln>
                <a:solidFill>
                  <a:srgbClr val="9900CC"/>
                </a:solidFill>
                <a:effectLst/>
                <a:uLnTx/>
                <a:uFillTx/>
                <a:latin typeface="Times New Roman" panose="02020603050405020304" pitchFamily="18" charset="0"/>
                <a:cs typeface="Times New Roman" panose="02020603050405020304" pitchFamily="18" charset="0"/>
                <a:sym typeface="Arial"/>
              </a:rPr>
              <a:t>      </a:t>
            </a:r>
            <a:r>
              <a:rPr kumimoji="0" lang="en-US" altLang="en-US" sz="2800" b="1" i="1" u="none" strike="noStrike" kern="0" cap="none" spc="0" normalizeH="0" baseline="0" noProof="0">
                <a:ln>
                  <a:noFill/>
                </a:ln>
                <a:solidFill>
                  <a:srgbClr val="FFC000"/>
                </a:solidFill>
                <a:effectLst/>
                <a:uLnTx/>
                <a:uFillTx/>
                <a:latin typeface="Times New Roman" panose="02020603050405020304" pitchFamily="18" charset="0"/>
                <a:cs typeface="Times New Roman" panose="02020603050405020304" pitchFamily="18" charset="0"/>
                <a:sym typeface="Arial"/>
              </a:rPr>
              <a:t>Công cha như núi Thái Sơn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1" i="1" u="none" strike="noStrike" kern="0" cap="none" spc="0" normalizeH="0" baseline="0" noProof="0">
                <a:ln>
                  <a:noFill/>
                </a:ln>
                <a:solidFill>
                  <a:srgbClr val="FFC000"/>
                </a:solidFill>
                <a:effectLst/>
                <a:uLnTx/>
                <a:uFillTx/>
                <a:latin typeface="Times New Roman" panose="02020603050405020304" pitchFamily="18" charset="0"/>
                <a:cs typeface="Times New Roman" panose="02020603050405020304" pitchFamily="18" charset="0"/>
                <a:sym typeface="Arial"/>
              </a:rPr>
              <a:t>Nghĩa mẹ như nước trong nguồn chảy ra .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1" i="1" u="none" strike="noStrike" kern="0" cap="none" spc="0" normalizeH="0" baseline="0" noProof="0">
                <a:ln>
                  <a:noFill/>
                </a:ln>
                <a:solidFill>
                  <a:srgbClr val="FFC000"/>
                </a:solidFill>
                <a:effectLst/>
                <a:uLnTx/>
                <a:uFillTx/>
                <a:latin typeface="Times New Roman" panose="02020603050405020304" pitchFamily="18" charset="0"/>
                <a:cs typeface="Times New Roman" panose="02020603050405020304" pitchFamily="18" charset="0"/>
                <a:sym typeface="Arial"/>
              </a:rPr>
              <a:t>      Một lòng thờ mẹ kính cha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1" i="1" u="none" strike="noStrike" kern="0" cap="none" spc="0" normalizeH="0" baseline="0" noProof="0">
                <a:ln>
                  <a:noFill/>
                </a:ln>
                <a:solidFill>
                  <a:srgbClr val="FFC000"/>
                </a:solidFill>
                <a:effectLst/>
                <a:uLnTx/>
                <a:uFillTx/>
                <a:latin typeface="Times New Roman" panose="02020603050405020304" pitchFamily="18" charset="0"/>
                <a:cs typeface="Times New Roman" panose="02020603050405020304" pitchFamily="18" charset="0"/>
                <a:sym typeface="Arial"/>
              </a:rPr>
              <a:t>Cho tròn chữ hiếu mới là đạo con.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altLang="en-US" sz="28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Ca dao.</a:t>
            </a:r>
          </a:p>
        </p:txBody>
      </p:sp>
    </p:spTree>
    <p:extLst>
      <p:ext uri="{BB962C8B-B14F-4D97-AF65-F5344CB8AC3E}">
        <p14:creationId xmlns:p14="http://schemas.microsoft.com/office/powerpoint/2010/main" val="1032305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75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04"/>
        <p:cNvGrpSpPr/>
        <p:nvPr/>
      </p:nvGrpSpPr>
      <p:grpSpPr>
        <a:xfrm>
          <a:off x="0" y="0"/>
          <a:ext cx="0" cy="0"/>
          <a:chOff x="0" y="0"/>
          <a:chExt cx="0" cy="0"/>
        </a:xfrm>
      </p:grpSpPr>
      <p:pic>
        <p:nvPicPr>
          <p:cNvPr id="205" name="Google Shape;205;p14"/>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206" name="Google Shape;206;p14"/>
          <p:cNvPicPr preferRelativeResize="0"/>
          <p:nvPr/>
        </p:nvPicPr>
        <p:blipFill rotWithShape="1">
          <a:blip r:embed="rId4">
            <a:alphaModFix/>
          </a:blip>
          <a:srcRect/>
          <a:stretch/>
        </p:blipFill>
        <p:spPr>
          <a:xfrm>
            <a:off x="6480093" y="2885968"/>
            <a:ext cx="6480151" cy="42655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750"/>
                                        <p:tgtEl>
                                          <p:spTgt spid="20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06"/>
                                        </p:tgtEl>
                                        <p:attrNameLst>
                                          <p:attrName>style.visibility</p:attrName>
                                        </p:attrNameLst>
                                      </p:cBhvr>
                                      <p:to>
                                        <p:strVal val="visible"/>
                                      </p:to>
                                    </p:set>
                                    <p:animEffect transition="in" filter="fade">
                                      <p:cBhvr>
                                        <p:cTn id="11"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11"/>
        <p:cNvGrpSpPr/>
        <p:nvPr/>
      </p:nvGrpSpPr>
      <p:grpSpPr>
        <a:xfrm>
          <a:off x="0" y="0"/>
          <a:ext cx="0" cy="0"/>
          <a:chOff x="0" y="0"/>
          <a:chExt cx="0" cy="0"/>
        </a:xfrm>
      </p:grpSpPr>
      <p:pic>
        <p:nvPicPr>
          <p:cNvPr id="212" name="Google Shape;212;p15"/>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213" name="Google Shape;213;p15"/>
          <p:cNvPicPr preferRelativeResize="0"/>
          <p:nvPr/>
        </p:nvPicPr>
        <p:blipFill rotWithShape="1">
          <a:blip r:embed="rId4">
            <a:alphaModFix/>
          </a:blip>
          <a:srcRect l="37061" t="35169" r="36231" b="3957"/>
          <a:stretch/>
        </p:blipFill>
        <p:spPr>
          <a:xfrm>
            <a:off x="922896" y="1430482"/>
            <a:ext cx="2133600" cy="4174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750"/>
                                        <p:tgtEl>
                                          <p:spTgt spid="21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13"/>
                                        </p:tgtEl>
                                        <p:attrNameLst>
                                          <p:attrName>style.visibility</p:attrName>
                                        </p:attrNameLst>
                                      </p:cBhvr>
                                      <p:to>
                                        <p:strVal val="visible"/>
                                      </p:to>
                                    </p:set>
                                    <p:animEffect transition="in" filter="fade">
                                      <p:cBhvr>
                                        <p:cTn id="11"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18"/>
        <p:cNvGrpSpPr/>
        <p:nvPr/>
      </p:nvGrpSpPr>
      <p:grpSpPr>
        <a:xfrm>
          <a:off x="0" y="0"/>
          <a:ext cx="0" cy="0"/>
          <a:chOff x="0" y="0"/>
          <a:chExt cx="0" cy="0"/>
        </a:xfrm>
      </p:grpSpPr>
      <p:pic>
        <p:nvPicPr>
          <p:cNvPr id="219" name="Google Shape;219;p16"/>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220" name="Google Shape;220;p16"/>
          <p:cNvPicPr preferRelativeResize="0"/>
          <p:nvPr/>
        </p:nvPicPr>
        <p:blipFill rotWithShape="1">
          <a:blip r:embed="rId4">
            <a:alphaModFix/>
          </a:blip>
          <a:srcRect t="32855" b="35336"/>
          <a:stretch/>
        </p:blipFill>
        <p:spPr>
          <a:xfrm>
            <a:off x="7697623" y="1196463"/>
            <a:ext cx="4494377" cy="51397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750"/>
                                        <p:tgtEl>
                                          <p:spTgt spid="2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Effect transition="in" filter="fade">
                                      <p:cBhvr>
                                        <p:cTn id="11"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25"/>
        <p:cNvGrpSpPr/>
        <p:nvPr/>
      </p:nvGrpSpPr>
      <p:grpSpPr>
        <a:xfrm>
          <a:off x="0" y="0"/>
          <a:ext cx="0" cy="0"/>
          <a:chOff x="0" y="0"/>
          <a:chExt cx="0" cy="0"/>
        </a:xfrm>
      </p:grpSpPr>
      <p:pic>
        <p:nvPicPr>
          <p:cNvPr id="226" name="Google Shape;226;p17"/>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227" name="Google Shape;227;p17"/>
          <p:cNvPicPr preferRelativeResize="0"/>
          <p:nvPr/>
        </p:nvPicPr>
        <p:blipFill rotWithShape="1">
          <a:blip r:embed="rId4">
            <a:alphaModFix/>
          </a:blip>
          <a:srcRect b="15236"/>
          <a:stretch/>
        </p:blipFill>
        <p:spPr>
          <a:xfrm>
            <a:off x="8393934" y="4896179"/>
            <a:ext cx="1685737" cy="1961821"/>
          </a:xfrm>
          <a:prstGeom prst="rect">
            <a:avLst/>
          </a:prstGeom>
          <a:noFill/>
          <a:ln>
            <a:noFill/>
          </a:ln>
        </p:spPr>
      </p:pic>
      <p:pic>
        <p:nvPicPr>
          <p:cNvPr id="228" name="Google Shape;228;p17"/>
          <p:cNvPicPr preferRelativeResize="0"/>
          <p:nvPr/>
        </p:nvPicPr>
        <p:blipFill rotWithShape="1">
          <a:blip r:embed="rId4">
            <a:alphaModFix/>
          </a:blip>
          <a:srcRect b="15236"/>
          <a:stretch/>
        </p:blipFill>
        <p:spPr>
          <a:xfrm>
            <a:off x="9898572" y="4357688"/>
            <a:ext cx="2146785" cy="2498378"/>
          </a:xfrm>
          <a:prstGeom prst="rect">
            <a:avLst/>
          </a:prstGeom>
          <a:noFill/>
          <a:ln>
            <a:noFill/>
          </a:ln>
        </p:spPr>
      </p:pic>
      <p:pic>
        <p:nvPicPr>
          <p:cNvPr id="229" name="Google Shape;229;p17"/>
          <p:cNvPicPr preferRelativeResize="0"/>
          <p:nvPr/>
        </p:nvPicPr>
        <p:blipFill rotWithShape="1">
          <a:blip r:embed="rId5">
            <a:alphaModFix/>
          </a:blip>
          <a:srcRect l="23466" t="32709" r="60414" b="60257"/>
          <a:stretch/>
        </p:blipFill>
        <p:spPr>
          <a:xfrm flipH="1">
            <a:off x="8866679" y="2671655"/>
            <a:ext cx="2929702" cy="1808221"/>
          </a:xfrm>
          <a:prstGeom prst="rect">
            <a:avLst/>
          </a:prstGeom>
          <a:noFill/>
          <a:ln>
            <a:noFill/>
          </a:ln>
        </p:spPr>
      </p:pic>
      <p:pic>
        <p:nvPicPr>
          <p:cNvPr id="230" name="Google Shape;230;p17"/>
          <p:cNvPicPr preferRelativeResize="0"/>
          <p:nvPr/>
        </p:nvPicPr>
        <p:blipFill rotWithShape="1">
          <a:blip r:embed="rId6">
            <a:alphaModFix/>
          </a:blip>
          <a:srcRect t="63870" r="26742"/>
          <a:stretch/>
        </p:blipFill>
        <p:spPr>
          <a:xfrm>
            <a:off x="4122072" y="2500313"/>
            <a:ext cx="5937127" cy="43576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750"/>
                                        <p:tgtEl>
                                          <p:spTgt spid="226"/>
                                        </p:tgtEl>
                                      </p:cBhvr>
                                    </p:animEffect>
                                  </p:childTnLst>
                                </p:cTn>
                              </p:par>
                              <p:par>
                                <p:cTn id="8" presetID="10" presetClass="entr" presetSubtype="0" fill="hold" nodeType="withEffect">
                                  <p:stCondLst>
                                    <p:cond delay="0"/>
                                  </p:stCondLst>
                                  <p:childTnLst>
                                    <p:set>
                                      <p:cBhvr>
                                        <p:cTn id="9" dur="1" fill="hold">
                                          <p:stCondLst>
                                            <p:cond delay="0"/>
                                          </p:stCondLst>
                                        </p:cTn>
                                        <p:tgtEl>
                                          <p:spTgt spid="227"/>
                                        </p:tgtEl>
                                        <p:attrNameLst>
                                          <p:attrName>style.visibility</p:attrName>
                                        </p:attrNameLst>
                                      </p:cBhvr>
                                      <p:to>
                                        <p:strVal val="visible"/>
                                      </p:to>
                                    </p:set>
                                    <p:animEffect transition="in" filter="fade">
                                      <p:cBhvr>
                                        <p:cTn id="10" dur="500"/>
                                        <p:tgtEl>
                                          <p:spTgt spid="227"/>
                                        </p:tgtEl>
                                      </p:cBhvr>
                                    </p:animEffect>
                                  </p:childTnLst>
                                </p:cTn>
                              </p:par>
                              <p:par>
                                <p:cTn id="11" presetID="10" presetClass="entr" presetSubtype="0" fill="hold" nodeType="withEffect">
                                  <p:stCondLst>
                                    <p:cond delay="0"/>
                                  </p:stCondLst>
                                  <p:childTnLst>
                                    <p:set>
                                      <p:cBhvr>
                                        <p:cTn id="12" dur="1" fill="hold">
                                          <p:stCondLst>
                                            <p:cond delay="0"/>
                                          </p:stCondLst>
                                        </p:cTn>
                                        <p:tgtEl>
                                          <p:spTgt spid="228"/>
                                        </p:tgtEl>
                                        <p:attrNameLst>
                                          <p:attrName>style.visibility</p:attrName>
                                        </p:attrNameLst>
                                      </p:cBhvr>
                                      <p:to>
                                        <p:strVal val="visible"/>
                                      </p:to>
                                    </p:set>
                                    <p:animEffect transition="in" filter="fade">
                                      <p:cBhvr>
                                        <p:cTn id="13" dur="500"/>
                                        <p:tgtEl>
                                          <p:spTgt spid="228"/>
                                        </p:tgtEl>
                                      </p:cBhvr>
                                    </p:animEffec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fade">
                                      <p:cBhvr>
                                        <p:cTn id="17" dur="1000"/>
                                        <p:tgtEl>
                                          <p:spTgt spid="229"/>
                                        </p:tgtEl>
                                      </p:cBhvr>
                                    </p:animEffect>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230"/>
                                        </p:tgtEl>
                                        <p:attrNameLst>
                                          <p:attrName>style.visibility</p:attrName>
                                        </p:attrNameLst>
                                      </p:cBhvr>
                                      <p:to>
                                        <p:strVal val="visible"/>
                                      </p:to>
                                    </p:set>
                                    <p:animEffect transition="in" filter="fade">
                                      <p:cBhvr>
                                        <p:cTn id="21"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35"/>
        <p:cNvGrpSpPr/>
        <p:nvPr/>
      </p:nvGrpSpPr>
      <p:grpSpPr>
        <a:xfrm>
          <a:off x="0" y="0"/>
          <a:ext cx="0" cy="0"/>
          <a:chOff x="0" y="0"/>
          <a:chExt cx="0" cy="0"/>
        </a:xfrm>
      </p:grpSpPr>
      <p:pic>
        <p:nvPicPr>
          <p:cNvPr id="236" name="Google Shape;236;p18"/>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237" name="Google Shape;237;p18"/>
          <p:cNvPicPr preferRelativeResize="0"/>
          <p:nvPr/>
        </p:nvPicPr>
        <p:blipFill rotWithShape="1">
          <a:blip r:embed="rId4">
            <a:alphaModFix/>
          </a:blip>
          <a:srcRect b="84065"/>
          <a:stretch/>
        </p:blipFill>
        <p:spPr>
          <a:xfrm>
            <a:off x="7680320" y="2749368"/>
            <a:ext cx="5420826" cy="31055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750"/>
                                        <p:tgtEl>
                                          <p:spTgt spid="23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37"/>
                                        </p:tgtEl>
                                        <p:attrNameLst>
                                          <p:attrName>style.visibility</p:attrName>
                                        </p:attrNameLst>
                                      </p:cBhvr>
                                      <p:to>
                                        <p:strVal val="visible"/>
                                      </p:to>
                                    </p:set>
                                    <p:animEffect transition="in" filter="fade">
                                      <p:cBhvr>
                                        <p:cTn id="11"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42"/>
        <p:cNvGrpSpPr/>
        <p:nvPr/>
      </p:nvGrpSpPr>
      <p:grpSpPr>
        <a:xfrm>
          <a:off x="0" y="0"/>
          <a:ext cx="0" cy="0"/>
          <a:chOff x="0" y="0"/>
          <a:chExt cx="0" cy="0"/>
        </a:xfrm>
      </p:grpSpPr>
      <p:pic>
        <p:nvPicPr>
          <p:cNvPr id="243" name="Google Shape;243;p19"/>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244" name="Google Shape;244;p19"/>
          <p:cNvPicPr preferRelativeResize="0"/>
          <p:nvPr/>
        </p:nvPicPr>
        <p:blipFill rotWithShape="1">
          <a:blip r:embed="rId4">
            <a:alphaModFix/>
          </a:blip>
          <a:srcRect t="17965" b="67145"/>
          <a:stretch/>
        </p:blipFill>
        <p:spPr>
          <a:xfrm>
            <a:off x="7543527" y="3023645"/>
            <a:ext cx="5923011" cy="31705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750"/>
                                        <p:tgtEl>
                                          <p:spTgt spid="24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44"/>
                                        </p:tgtEl>
                                        <p:attrNameLst>
                                          <p:attrName>style.visibility</p:attrName>
                                        </p:attrNameLst>
                                      </p:cBhvr>
                                      <p:to>
                                        <p:strVal val="visible"/>
                                      </p:to>
                                    </p:set>
                                    <p:animEffect transition="in" filter="fade">
                                      <p:cBhvr>
                                        <p:cTn id="11"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49"/>
        <p:cNvGrpSpPr/>
        <p:nvPr/>
      </p:nvGrpSpPr>
      <p:grpSpPr>
        <a:xfrm>
          <a:off x="0" y="0"/>
          <a:ext cx="0" cy="0"/>
          <a:chOff x="0" y="0"/>
          <a:chExt cx="0" cy="0"/>
        </a:xfrm>
      </p:grpSpPr>
      <p:pic>
        <p:nvPicPr>
          <p:cNvPr id="250" name="Google Shape;250;p20"/>
          <p:cNvPicPr preferRelativeResize="0"/>
          <p:nvPr/>
        </p:nvPicPr>
        <p:blipFill rotWithShape="1">
          <a:blip r:embed="rId3">
            <a:alphaModFix/>
          </a:blip>
          <a:srcRect l="6027" t="45612" r="46939" b="16614"/>
          <a:stretch/>
        </p:blipFill>
        <p:spPr>
          <a:xfrm>
            <a:off x="383835" y="772768"/>
            <a:ext cx="11709690" cy="5426981"/>
          </a:xfrm>
          <a:prstGeom prst="rect">
            <a:avLst/>
          </a:prstGeom>
          <a:noFill/>
          <a:ln>
            <a:noFill/>
          </a:ln>
          <a:effectLst>
            <a:outerShdw blurRad="50800" dist="63500" dir="5400000" sx="102000" sy="102000" algn="ctr" rotWithShape="0">
              <a:srgbClr val="000000">
                <a:alpha val="42745"/>
              </a:srgbClr>
            </a:outerShdw>
          </a:effectLst>
        </p:spPr>
      </p:pic>
      <p:pic>
        <p:nvPicPr>
          <p:cNvPr id="251" name="Google Shape;251;p20"/>
          <p:cNvPicPr preferRelativeResize="0"/>
          <p:nvPr/>
        </p:nvPicPr>
        <p:blipFill rotWithShape="1">
          <a:blip r:embed="rId4">
            <a:alphaModFix/>
          </a:blip>
          <a:srcRect r="7135"/>
          <a:stretch/>
        </p:blipFill>
        <p:spPr>
          <a:xfrm>
            <a:off x="6150769" y="1181686"/>
            <a:ext cx="6041231" cy="5676314"/>
          </a:xfrm>
          <a:prstGeom prst="rect">
            <a:avLst/>
          </a:prstGeom>
          <a:noFill/>
          <a:ln>
            <a:noFill/>
          </a:ln>
        </p:spPr>
      </p:pic>
      <p:pic>
        <p:nvPicPr>
          <p:cNvPr id="252" name="Google Shape;252;p20"/>
          <p:cNvPicPr preferRelativeResize="0"/>
          <p:nvPr/>
        </p:nvPicPr>
        <p:blipFill rotWithShape="1">
          <a:blip r:embed="rId5">
            <a:alphaModFix/>
          </a:blip>
          <a:srcRect l="27294" t="7312" r="32213" b="28913"/>
          <a:stretch/>
        </p:blipFill>
        <p:spPr>
          <a:xfrm>
            <a:off x="285361" y="0"/>
            <a:ext cx="3080825" cy="45752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75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6027" t="45612" r="46939" b="16614"/>
          <a:stretch/>
        </p:blipFill>
        <p:spPr>
          <a:xfrm>
            <a:off x="383835" y="772768"/>
            <a:ext cx="11709690" cy="5426981"/>
          </a:xfrm>
          <a:prstGeom prst="rect">
            <a:avLst/>
          </a:prstGeom>
          <a:noFill/>
          <a:ln>
            <a:noFill/>
          </a:ln>
          <a:effectLst>
            <a:outerShdw blurRad="50800" dist="63500" dir="5400000" sx="102000" sy="102000" algn="ctr" rotWithShape="0">
              <a:srgbClr val="000000">
                <a:alpha val="42745"/>
              </a:srgbClr>
            </a:outerShdw>
          </a:effectLst>
        </p:spPr>
      </p:pic>
      <p:pic>
        <p:nvPicPr>
          <p:cNvPr id="90" name="Google Shape;90;p1"/>
          <p:cNvPicPr preferRelativeResize="0"/>
          <p:nvPr/>
        </p:nvPicPr>
        <p:blipFill rotWithShape="1">
          <a:blip r:embed="rId4">
            <a:alphaModFix/>
          </a:blip>
          <a:srcRect r="7135"/>
          <a:stretch/>
        </p:blipFill>
        <p:spPr>
          <a:xfrm>
            <a:off x="6150769" y="1181686"/>
            <a:ext cx="6041231" cy="5676314"/>
          </a:xfrm>
          <a:prstGeom prst="rect">
            <a:avLst/>
          </a:prstGeom>
          <a:noFill/>
          <a:ln>
            <a:noFill/>
          </a:ln>
        </p:spPr>
      </p:pic>
      <p:pic>
        <p:nvPicPr>
          <p:cNvPr id="91" name="Google Shape;91;p1"/>
          <p:cNvPicPr preferRelativeResize="0"/>
          <p:nvPr/>
        </p:nvPicPr>
        <p:blipFill rotWithShape="1">
          <a:blip r:embed="rId5">
            <a:alphaModFix/>
          </a:blip>
          <a:srcRect l="27294" t="7312" r="32213" b="28913"/>
          <a:stretch/>
        </p:blipFill>
        <p:spPr>
          <a:xfrm>
            <a:off x="285361" y="0"/>
            <a:ext cx="3080825" cy="4575269"/>
          </a:xfrm>
          <a:prstGeom prst="rect">
            <a:avLst/>
          </a:prstGeom>
          <a:noFill/>
          <a:ln>
            <a:noFill/>
          </a:ln>
        </p:spPr>
      </p:pic>
      <p:sp>
        <p:nvSpPr>
          <p:cNvPr id="7" name="TextBox 6">
            <a:extLst>
              <a:ext uri="{FF2B5EF4-FFF2-40B4-BE49-F238E27FC236}">
                <a16:creationId xmlns="" xmlns:a16="http://schemas.microsoft.com/office/drawing/2014/main" id="{2415368A-10CE-41D4-85F5-87CD94B4C0FD}"/>
              </a:ext>
            </a:extLst>
          </p:cNvPr>
          <p:cNvSpPr txBox="1"/>
          <p:nvPr/>
        </p:nvSpPr>
        <p:spPr>
          <a:xfrm>
            <a:off x="2280563" y="2441549"/>
            <a:ext cx="7010398" cy="2062103"/>
          </a:xfrm>
          <a:prstGeom prst="rect">
            <a:avLst/>
          </a:prstGeom>
          <a:noFill/>
        </p:spPr>
        <p:txBody>
          <a:bodyPr wrap="square">
            <a:spAutoFit/>
          </a:bodyPr>
          <a:lstStyle/>
          <a:p>
            <a:r>
              <a:rPr lang="en-US" altLang="en-US" sz="3200" b="1" dirty="0" err="1">
                <a:latin typeface="Times New Roman" panose="02020603050405020304" pitchFamily="18" charset="0"/>
                <a:cs typeface="Times New Roman" panose="02020603050405020304" pitchFamily="18" charset="0"/>
              </a:rPr>
              <a:t>Em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hãy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đọc</a:t>
            </a:r>
            <a:r>
              <a:rPr lang="en-US" altLang="en-US" sz="3200" b="1" dirty="0">
                <a:latin typeface="Times New Roman" panose="02020603050405020304" pitchFamily="18" charset="0"/>
                <a:cs typeface="Times New Roman" panose="02020603050405020304" pitchFamily="18" charset="0"/>
              </a:rPr>
              <a:t> 1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ca </a:t>
            </a:r>
            <a:r>
              <a:rPr lang="en-US" altLang="en-US" sz="3200" b="1" dirty="0" err="1">
                <a:latin typeface="Times New Roman" panose="02020603050405020304" pitchFamily="18" charset="0"/>
                <a:cs typeface="Times New Roman" panose="02020603050405020304" pitchFamily="18" charset="0"/>
              </a:rPr>
              <a:t>dao</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tục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danh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ngôn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nói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những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được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5978552F-01C7-47C6-A106-C6FBB88FF980}"/>
              </a:ext>
            </a:extLst>
          </p:cNvPr>
          <p:cNvSpPr txBox="1"/>
          <p:nvPr/>
        </p:nvSpPr>
        <p:spPr>
          <a:xfrm>
            <a:off x="3222366" y="1314771"/>
            <a:ext cx="2428870"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cũ</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75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18" name="Google Shape;118;p4"/>
          <p:cNvPicPr preferRelativeResize="0"/>
          <p:nvPr/>
        </p:nvPicPr>
        <p:blipFill rotWithShape="1">
          <a:blip r:embed="rId4">
            <a:alphaModFix/>
          </a:blip>
          <a:srcRect l="39523" t="22570" r="24105" b="28666"/>
          <a:stretch/>
        </p:blipFill>
        <p:spPr>
          <a:xfrm>
            <a:off x="8378764" y="1815152"/>
            <a:ext cx="4242512" cy="4609148"/>
          </a:xfrm>
          <a:prstGeom prst="rect">
            <a:avLst/>
          </a:prstGeom>
          <a:noFill/>
          <a:ln>
            <a:noFill/>
          </a:ln>
        </p:spPr>
      </p:pic>
      <p:pic>
        <p:nvPicPr>
          <p:cNvPr id="119" name="Google Shape;119;p4"/>
          <p:cNvPicPr preferRelativeResize="0"/>
          <p:nvPr/>
        </p:nvPicPr>
        <p:blipFill rotWithShape="1">
          <a:blip r:embed="rId5">
            <a:alphaModFix/>
          </a:blip>
          <a:srcRect l="35709" t="39297" r="39006" b="25614"/>
          <a:stretch/>
        </p:blipFill>
        <p:spPr>
          <a:xfrm rot="-1559529">
            <a:off x="1372757" y="487254"/>
            <a:ext cx="616738" cy="604645"/>
          </a:xfrm>
          <a:prstGeom prst="rect">
            <a:avLst/>
          </a:prstGeom>
          <a:noFill/>
          <a:ln>
            <a:noFill/>
          </a:ln>
        </p:spPr>
      </p:pic>
      <p:sp>
        <p:nvSpPr>
          <p:cNvPr id="6" name="TextBox 5">
            <a:extLst>
              <a:ext uri="{FF2B5EF4-FFF2-40B4-BE49-F238E27FC236}">
                <a16:creationId xmlns="" xmlns:a16="http://schemas.microsoft.com/office/drawing/2014/main" id="{7BF0F86A-9D8D-4E45-BEA6-F71CA27F9C4D}"/>
              </a:ext>
            </a:extLst>
          </p:cNvPr>
          <p:cNvSpPr txBox="1"/>
          <p:nvPr/>
        </p:nvSpPr>
        <p:spPr>
          <a:xfrm>
            <a:off x="1396722" y="1196463"/>
            <a:ext cx="8320034" cy="1754326"/>
          </a:xfrm>
          <a:prstGeom prst="rect">
            <a:avLst/>
          </a:prstGeom>
          <a:noFill/>
        </p:spPr>
        <p:txBody>
          <a:bodyPr wrap="square">
            <a:spAutoFit/>
          </a:bodyPr>
          <a:lstStyle/>
          <a:p>
            <a:r>
              <a:rPr lang="en-US" altLang="en-US" sz="3600" b="1" dirty="0" err="1">
                <a:solidFill>
                  <a:schemeClr val="tx1"/>
                </a:solidFill>
                <a:latin typeface="Times New Roman" panose="02020603050405020304" pitchFamily="18" charset="0"/>
                <a:cs typeface="Times New Roman" panose="02020603050405020304" pitchFamily="18" charset="0"/>
              </a:rPr>
              <a:t>Thứ</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smtClean="0">
                <a:solidFill>
                  <a:schemeClr val="tx1"/>
                </a:solidFill>
                <a:latin typeface="Times New Roman" panose="02020603050405020304" pitchFamily="18" charset="0"/>
                <a:cs typeface="Times New Roman" panose="02020603050405020304" pitchFamily="18" charset="0"/>
              </a:rPr>
              <a:t>hai</a:t>
            </a:r>
            <a:r>
              <a:rPr lang="en-US" altLang="en-US" sz="3600" b="1" dirty="0" smtClean="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ngày</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smtClean="0">
                <a:solidFill>
                  <a:schemeClr val="tx1"/>
                </a:solidFill>
                <a:latin typeface="Times New Roman" panose="02020603050405020304" pitchFamily="18" charset="0"/>
                <a:cs typeface="Times New Roman" panose="02020603050405020304" pitchFamily="18" charset="0"/>
              </a:rPr>
              <a:t>06 </a:t>
            </a:r>
            <a:r>
              <a:rPr lang="en-US" altLang="en-US" sz="3600" b="1" dirty="0" err="1" smtClean="0">
                <a:solidFill>
                  <a:schemeClr val="tx1"/>
                </a:solidFill>
                <a:latin typeface="Times New Roman" panose="02020603050405020304" pitchFamily="18" charset="0"/>
                <a:cs typeface="Times New Roman" panose="02020603050405020304" pitchFamily="18" charset="0"/>
              </a:rPr>
              <a:t>tháng</a:t>
            </a:r>
            <a:r>
              <a:rPr lang="en-US" altLang="en-US" sz="3600" b="1" dirty="0" smtClean="0">
                <a:solidFill>
                  <a:schemeClr val="tx1"/>
                </a:solidFill>
                <a:latin typeface="Times New Roman" panose="02020603050405020304" pitchFamily="18" charset="0"/>
                <a:cs typeface="Times New Roman" panose="02020603050405020304" pitchFamily="18" charset="0"/>
              </a:rPr>
              <a:t> 12 </a:t>
            </a:r>
            <a:r>
              <a:rPr lang="en-US" altLang="en-US" sz="3600" b="1" dirty="0" err="1">
                <a:solidFill>
                  <a:schemeClr val="tx1"/>
                </a:solidFill>
                <a:latin typeface="Times New Roman" panose="02020603050405020304" pitchFamily="18" charset="0"/>
                <a:cs typeface="Times New Roman" panose="02020603050405020304" pitchFamily="18" charset="0"/>
              </a:rPr>
              <a:t>năm</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smtClean="0">
                <a:solidFill>
                  <a:schemeClr val="tx1"/>
                </a:solidFill>
                <a:latin typeface="Times New Roman" panose="02020603050405020304" pitchFamily="18" charset="0"/>
                <a:cs typeface="Times New Roman" panose="02020603050405020304" pitchFamily="18" charset="0"/>
              </a:rPr>
              <a:t>2021</a:t>
            </a:r>
            <a:endParaRPr lang="en-US" altLang="en-US" sz="3600" b="1" dirty="0">
              <a:solidFill>
                <a:schemeClr val="tx1"/>
              </a:solidFill>
              <a:latin typeface="Times New Roman" panose="02020603050405020304" pitchFamily="18" charset="0"/>
              <a:cs typeface="Times New Roman" panose="02020603050405020304" pitchFamily="18" charset="0"/>
            </a:endParaRPr>
          </a:p>
          <a:p>
            <a:pPr algn="ctr"/>
            <a:r>
              <a:rPr lang="en-US" altLang="en-US" sz="3600" b="1" dirty="0" err="1">
                <a:solidFill>
                  <a:schemeClr val="tx1"/>
                </a:solidFill>
                <a:latin typeface="Times New Roman" panose="02020603050405020304" pitchFamily="18" charset="0"/>
                <a:cs typeface="Times New Roman" panose="02020603050405020304" pitchFamily="18" charset="0"/>
              </a:rPr>
              <a:t>Đạo</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đức</a:t>
            </a:r>
            <a:endParaRPr lang="en-US" altLang="en-US" sz="3600" b="1" dirty="0">
              <a:solidFill>
                <a:schemeClr val="tx1"/>
              </a:solidFill>
              <a:latin typeface="Times New Roman" panose="02020603050405020304" pitchFamily="18" charset="0"/>
              <a:cs typeface="Times New Roman" panose="02020603050405020304" pitchFamily="18" charset="0"/>
            </a:endParaRPr>
          </a:p>
          <a:p>
            <a:pPr algn="ctr"/>
            <a:r>
              <a:rPr lang="en-US" altLang="en-US" sz="3600" b="1" dirty="0" err="1">
                <a:solidFill>
                  <a:srgbClr val="FF0000"/>
                </a:solidFill>
                <a:latin typeface="Times New Roman" panose="02020603050405020304" pitchFamily="18" charset="0"/>
                <a:cs typeface="Times New Roman" panose="02020603050405020304" pitchFamily="18" charset="0"/>
              </a:rPr>
              <a:t>Hiếu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thảo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với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ông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a:t>
            </a:r>
            <a:r>
              <a:rPr lang="en-US" altLang="en-US" sz="3600" b="1" dirty="0">
                <a:solidFill>
                  <a:srgbClr val="FF0000"/>
                </a:solidFill>
                <a:latin typeface="Times New Roman" panose="02020603050405020304" pitchFamily="18" charset="0"/>
                <a:cs typeface="Times New Roman" panose="02020603050405020304" pitchFamily="18" charset="0"/>
              </a:rPr>
              <a:t>, cha </a:t>
            </a:r>
            <a:r>
              <a:rPr lang="en-US" altLang="en-US" sz="3600" b="1" dirty="0" err="1">
                <a:solidFill>
                  <a:srgbClr val="FF0000"/>
                </a:solidFill>
                <a:latin typeface="Times New Roman" panose="02020603050405020304" pitchFamily="18" charset="0"/>
                <a:cs typeface="Times New Roman" panose="02020603050405020304" pitchFamily="18" charset="0"/>
              </a:rPr>
              <a:t>mẹ</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750"/>
                                        <p:tgtEl>
                                          <p:spTgt spid="117"/>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l="6027" t="45612" r="46939" b="16614"/>
          <a:stretch/>
        </p:blipFill>
        <p:spPr>
          <a:xfrm>
            <a:off x="533400" y="566609"/>
            <a:ext cx="11709690" cy="5426981"/>
          </a:xfrm>
          <a:prstGeom prst="rect">
            <a:avLst/>
          </a:prstGeom>
          <a:noFill/>
          <a:ln>
            <a:noFill/>
          </a:ln>
          <a:effectLst>
            <a:outerShdw blurRad="50800" dist="63500" dir="5400000" sx="102000" sy="102000" algn="ctr" rotWithShape="0">
              <a:srgbClr val="000000">
                <a:alpha val="42745"/>
              </a:srgbClr>
            </a:outerShdw>
          </a:effectLst>
        </p:spPr>
      </p:pic>
      <p:pic>
        <p:nvPicPr>
          <p:cNvPr id="99" name="Google Shape;99;p2"/>
          <p:cNvPicPr preferRelativeResize="0"/>
          <p:nvPr/>
        </p:nvPicPr>
        <p:blipFill rotWithShape="1">
          <a:blip r:embed="rId4">
            <a:alphaModFix/>
          </a:blip>
          <a:srcRect t="63870" r="26742"/>
          <a:stretch/>
        </p:blipFill>
        <p:spPr>
          <a:xfrm>
            <a:off x="6814991" y="3472661"/>
            <a:ext cx="4612351" cy="3385339"/>
          </a:xfrm>
          <a:prstGeom prst="rect">
            <a:avLst/>
          </a:prstGeom>
          <a:noFill/>
          <a:ln>
            <a:noFill/>
          </a:ln>
        </p:spPr>
      </p:pic>
      <p:pic>
        <p:nvPicPr>
          <p:cNvPr id="100" name="Google Shape;100;p2"/>
          <p:cNvPicPr preferRelativeResize="0"/>
          <p:nvPr/>
        </p:nvPicPr>
        <p:blipFill rotWithShape="1">
          <a:blip r:embed="rId5">
            <a:alphaModFix/>
          </a:blip>
          <a:srcRect t="63870" r="26742"/>
          <a:stretch/>
        </p:blipFill>
        <p:spPr>
          <a:xfrm flipH="1">
            <a:off x="8925388" y="4535459"/>
            <a:ext cx="3189062" cy="2340684"/>
          </a:xfrm>
          <a:prstGeom prst="rect">
            <a:avLst/>
          </a:prstGeom>
          <a:noFill/>
          <a:ln>
            <a:noFill/>
          </a:ln>
        </p:spPr>
      </p:pic>
      <p:pic>
        <p:nvPicPr>
          <p:cNvPr id="101" name="Google Shape;101;p2"/>
          <p:cNvPicPr preferRelativeResize="0"/>
          <p:nvPr/>
        </p:nvPicPr>
        <p:blipFill rotWithShape="1">
          <a:blip r:embed="rId6">
            <a:alphaModFix/>
          </a:blip>
          <a:srcRect t="23464" r="71083" b="46860"/>
          <a:stretch/>
        </p:blipFill>
        <p:spPr>
          <a:xfrm>
            <a:off x="-357682" y="27553"/>
            <a:ext cx="3406282" cy="3495660"/>
          </a:xfrm>
          <a:prstGeom prst="rect">
            <a:avLst/>
          </a:prstGeom>
          <a:noFill/>
          <a:ln>
            <a:noFill/>
          </a:ln>
        </p:spPr>
      </p:pic>
      <p:pic>
        <p:nvPicPr>
          <p:cNvPr id="102" name="Google Shape;102;p2"/>
          <p:cNvPicPr preferRelativeResize="0"/>
          <p:nvPr/>
        </p:nvPicPr>
        <p:blipFill rotWithShape="1">
          <a:blip r:embed="rId7">
            <a:alphaModFix/>
          </a:blip>
          <a:srcRect l="27294" t="7312" r="32213" b="28913"/>
          <a:stretch/>
        </p:blipFill>
        <p:spPr>
          <a:xfrm rot="-919250">
            <a:off x="10137005" y="-14187"/>
            <a:ext cx="1935225" cy="2873962"/>
          </a:xfrm>
          <a:prstGeom prst="rect">
            <a:avLst/>
          </a:prstGeom>
          <a:noFill/>
          <a:ln>
            <a:noFill/>
          </a:ln>
        </p:spPr>
      </p:pic>
      <p:sp>
        <p:nvSpPr>
          <p:cNvPr id="8" name="TextBox 7">
            <a:extLst>
              <a:ext uri="{FF2B5EF4-FFF2-40B4-BE49-F238E27FC236}">
                <a16:creationId xmlns="" xmlns:a16="http://schemas.microsoft.com/office/drawing/2014/main" id="{35EAFCFE-ABC3-47F4-B329-9C434EECFB55}"/>
              </a:ext>
            </a:extLst>
          </p:cNvPr>
          <p:cNvSpPr txBox="1"/>
          <p:nvPr/>
        </p:nvSpPr>
        <p:spPr>
          <a:xfrm>
            <a:off x="1381327" y="2639793"/>
            <a:ext cx="9046723" cy="646331"/>
          </a:xfrm>
          <a:prstGeom prst="rect">
            <a:avLst/>
          </a:prstGeom>
          <a:noFill/>
        </p:spPr>
        <p:txBody>
          <a:bodyPr wrap="square">
            <a:spAutoFit/>
          </a:bodyPr>
          <a:lstStyle/>
          <a:p>
            <a:r>
              <a:rPr lang="en-US" altLang="en-US" sz="3600" b="1" dirty="0" smtClean="0">
                <a:solidFill>
                  <a:srgbClr val="0070C0"/>
                </a:solidFill>
                <a:latin typeface="Times New Roman" panose="02020603050405020304" pitchFamily="18" charset="0"/>
                <a:cs typeface="Times New Roman" panose="02020603050405020304" pitchFamily="18" charset="0"/>
              </a:rPr>
              <a:t>1. </a:t>
            </a:r>
            <a:r>
              <a:rPr lang="en-US" altLang="en-US" sz="3600" b="1" dirty="0" err="1" smtClean="0">
                <a:solidFill>
                  <a:srgbClr val="0070C0"/>
                </a:solidFill>
                <a:latin typeface="Times New Roman" panose="02020603050405020304" pitchFamily="18" charset="0"/>
                <a:cs typeface="Times New Roman" panose="02020603050405020304" pitchFamily="18" charset="0"/>
              </a:rPr>
              <a:t>Thế</a:t>
            </a:r>
            <a:r>
              <a:rPr lang="en-US" altLang="en-US" sz="3600" b="1" dirty="0" smtClean="0">
                <a:solidFill>
                  <a:srgbClr val="0070C0"/>
                </a:solidFill>
                <a:latin typeface="Times New Roman" panose="02020603050405020304" pitchFamily="18" charset="0"/>
                <a:cs typeface="Times New Roman" panose="02020603050405020304" pitchFamily="18" charset="0"/>
              </a:rPr>
              <a:t> </a:t>
            </a:r>
            <a:r>
              <a:rPr lang="en-US" altLang="en-US" sz="3600" b="1" dirty="0" err="1" smtClean="0">
                <a:solidFill>
                  <a:srgbClr val="0070C0"/>
                </a:solidFill>
                <a:latin typeface="Times New Roman" panose="02020603050405020304" pitchFamily="18" charset="0"/>
                <a:cs typeface="Times New Roman" panose="02020603050405020304" pitchFamily="18" charset="0"/>
              </a:rPr>
              <a:t>nào</a:t>
            </a:r>
            <a:r>
              <a:rPr lang="en-US" altLang="en-US" sz="3600" b="1" dirty="0" smtClean="0">
                <a:solidFill>
                  <a:srgbClr val="0070C0"/>
                </a:solidFill>
                <a:latin typeface="Times New Roman" panose="02020603050405020304" pitchFamily="18" charset="0"/>
                <a:cs typeface="Times New Roman" panose="02020603050405020304" pitchFamily="18" charset="0"/>
              </a:rPr>
              <a:t> </a:t>
            </a:r>
            <a:r>
              <a:rPr lang="en-US" altLang="en-US" sz="3600" b="1" dirty="0" err="1" smtClean="0">
                <a:solidFill>
                  <a:srgbClr val="0070C0"/>
                </a:solidFill>
                <a:latin typeface="Times New Roman" panose="02020603050405020304" pitchFamily="18" charset="0"/>
                <a:cs typeface="Times New Roman" panose="02020603050405020304" pitchFamily="18" charset="0"/>
              </a:rPr>
              <a:t>là</a:t>
            </a:r>
            <a:r>
              <a:rPr lang="en-US" altLang="en-US" sz="3600" b="1" dirty="0" smtClean="0">
                <a:solidFill>
                  <a:srgbClr val="0070C0"/>
                </a:solidFill>
                <a:latin typeface="Times New Roman" panose="02020603050405020304" pitchFamily="18" charset="0"/>
                <a:cs typeface="Times New Roman" panose="02020603050405020304" pitchFamily="18" charset="0"/>
              </a:rPr>
              <a:t> </a:t>
            </a:r>
            <a:r>
              <a:rPr lang="en-US" altLang="en-US" sz="3600" b="1" dirty="0" err="1" smtClean="0">
                <a:solidFill>
                  <a:srgbClr val="0070C0"/>
                </a:solidFill>
                <a:latin typeface="Times New Roman" panose="02020603050405020304" pitchFamily="18" charset="0"/>
                <a:cs typeface="Times New Roman" panose="02020603050405020304" pitchFamily="18" charset="0"/>
              </a:rPr>
              <a:t>hiếu</a:t>
            </a:r>
            <a:r>
              <a:rPr lang="en-US" altLang="en-US" sz="3600" b="1" dirty="0" smtClean="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thảo</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với</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ông</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bà</a:t>
            </a:r>
            <a:r>
              <a:rPr lang="en-US" altLang="en-US" sz="3600" b="1" dirty="0">
                <a:solidFill>
                  <a:srgbClr val="0070C0"/>
                </a:solidFill>
                <a:latin typeface="Times New Roman" panose="02020603050405020304" pitchFamily="18" charset="0"/>
                <a:cs typeface="Times New Roman" panose="02020603050405020304" pitchFamily="18" charset="0"/>
              </a:rPr>
              <a:t>, cha </a:t>
            </a:r>
            <a:r>
              <a:rPr lang="en-US" altLang="en-US" sz="3600" b="1" dirty="0" err="1" smtClean="0">
                <a:solidFill>
                  <a:srgbClr val="0070C0"/>
                </a:solidFill>
                <a:latin typeface="Times New Roman" panose="02020603050405020304" pitchFamily="18" charset="0"/>
                <a:cs typeface="Times New Roman" panose="02020603050405020304" pitchFamily="18" charset="0"/>
              </a:rPr>
              <a:t>mẹ</a:t>
            </a:r>
            <a:r>
              <a:rPr lang="en-US" altLang="en-US" sz="3600" b="1" dirty="0">
                <a:solidFill>
                  <a:srgbClr val="0070C0"/>
                </a:solidFill>
                <a:latin typeface="Times New Roman" panose="02020603050405020304" pitchFamily="18" charset="0"/>
                <a:cs typeface="Times New Roman" panose="02020603050405020304" pitchFamily="18" charset="0"/>
              </a:rPr>
              <a:t>?</a:t>
            </a:r>
            <a:endParaRPr lang="en-US" sz="3600" dirty="0">
              <a:solidFill>
                <a:srgbClr val="0070C0"/>
              </a:solidFill>
              <a:latin typeface="Times New Roman" panose="02020603050405020304" pitchFamily="18" charset="0"/>
              <a:cs typeface="Times New Roman" panose="02020603050405020304" pitchFamily="18" charset="0"/>
            </a:endParaRPr>
          </a:p>
        </p:txBody>
      </p:sp>
      <p:pic>
        <p:nvPicPr>
          <p:cNvPr id="9" name="Picture 2" descr="C:\Users\Welcome\Desktop\ánh dao duc\WP_20161125_11_04_04_Pro.jpg">
            <a:extLst>
              <a:ext uri="{FF2B5EF4-FFF2-40B4-BE49-F238E27FC236}">
                <a16:creationId xmlns="" xmlns:a16="http://schemas.microsoft.com/office/drawing/2014/main" id="{B873956A-2EC9-4CD2-A405-A828962DC4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3860" y="1481561"/>
            <a:ext cx="10048045" cy="539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 xmlns:a16="http://schemas.microsoft.com/office/drawing/2014/main" id="{5E2CDC29-B116-4F93-A06B-FDC366CDC913}"/>
              </a:ext>
            </a:extLst>
          </p:cNvPr>
          <p:cNvSpPr>
            <a:spLocks noChangeArrowheads="1"/>
          </p:cNvSpPr>
          <p:nvPr/>
        </p:nvSpPr>
        <p:spPr bwMode="auto">
          <a:xfrm>
            <a:off x="3827207" y="719285"/>
            <a:ext cx="708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Truyện: Phần thưởng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500"/>
                                        <p:tgtEl>
                                          <p:spTgt spid="100"/>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p:tgtEl>
                                          <p:spTgt spid="101"/>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750"/>
                                        <p:tgtEl>
                                          <p:spTgt spid="9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16"/>
        <p:cNvGrpSpPr/>
        <p:nvPr/>
      </p:nvGrpSpPr>
      <p:grpSpPr>
        <a:xfrm>
          <a:off x="0" y="0"/>
          <a:ext cx="0" cy="0"/>
          <a:chOff x="0" y="0"/>
          <a:chExt cx="0" cy="0"/>
        </a:xfrm>
      </p:grpSpPr>
      <p:pic>
        <p:nvPicPr>
          <p:cNvPr id="118" name="Google Shape;118;p4"/>
          <p:cNvPicPr preferRelativeResize="0"/>
          <p:nvPr/>
        </p:nvPicPr>
        <p:blipFill rotWithShape="1">
          <a:blip r:embed="rId3">
            <a:alphaModFix/>
          </a:blip>
          <a:srcRect l="39523" t="22570" r="24105" b="28666"/>
          <a:stretch/>
        </p:blipFill>
        <p:spPr>
          <a:xfrm>
            <a:off x="9260732" y="1815152"/>
            <a:ext cx="3360544" cy="4609148"/>
          </a:xfrm>
          <a:prstGeom prst="rect">
            <a:avLst/>
          </a:prstGeom>
          <a:noFill/>
          <a:ln>
            <a:noFill/>
          </a:ln>
        </p:spPr>
      </p:pic>
      <p:sp>
        <p:nvSpPr>
          <p:cNvPr id="7" name="TextBox 6">
            <a:extLst>
              <a:ext uri="{FF2B5EF4-FFF2-40B4-BE49-F238E27FC236}">
                <a16:creationId xmlns="" xmlns:a16="http://schemas.microsoft.com/office/drawing/2014/main" id="{F7D69183-3560-4825-A3A3-B868461EDA33}"/>
              </a:ext>
            </a:extLst>
          </p:cNvPr>
          <p:cNvSpPr txBox="1"/>
          <p:nvPr/>
        </p:nvSpPr>
        <p:spPr>
          <a:xfrm>
            <a:off x="-78659" y="0"/>
            <a:ext cx="9910917" cy="6740307"/>
          </a:xfrm>
          <a:prstGeom prst="rect">
            <a:avLst/>
          </a:prstGeom>
          <a:noFill/>
        </p:spPr>
        <p:txBody>
          <a:bodyPr wrap="square">
            <a:spAutoFit/>
          </a:bodyPr>
          <a:lstStyle/>
          <a:p>
            <a:pPr algn="ct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thưởng</a:t>
            </a:r>
            <a:endParaRPr lang="en-US" altLang="en-US" sz="2400" b="1" dirty="0">
              <a:latin typeface="Times New Roman" panose="02020603050405020304" pitchFamily="18" charset="0"/>
              <a:cs typeface="Times New Roman" panose="02020603050405020304" pitchFamily="18" charset="0"/>
            </a:endParaRPr>
          </a:p>
          <a:p>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buồn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lắm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nay,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tám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mươi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tuổi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rồi</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miệng</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móm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mém</a:t>
            </a:r>
            <a:r>
              <a:rPr lang="en-US" altLang="en-US" sz="2400" b="1" dirty="0">
                <a:latin typeface="Times New Roman" panose="02020603050405020304" pitchFamily="18" charset="0"/>
                <a:cs typeface="Times New Roman" panose="02020603050405020304" pitchFamily="18" charset="0"/>
              </a:rPr>
              <a:t>, tai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rõ</a:t>
            </a:r>
            <a:r>
              <a:rPr lang="en-US" altLang="en-US" sz="2400" b="1" dirty="0">
                <a:latin typeface="Times New Roman" panose="02020603050405020304" pitchFamily="18" charset="0"/>
                <a:cs typeface="Times New Roman" panose="02020603050405020304" pitchFamily="18" charset="0"/>
              </a:rPr>
              <a:t>.</a:t>
            </a:r>
          </a:p>
          <a:p>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Hôm</a:t>
            </a:r>
            <a:r>
              <a:rPr lang="en-US" altLang="en-US" sz="2400" b="1" dirty="0">
                <a:latin typeface="Times New Roman" panose="02020603050405020304" pitchFamily="18" charset="0"/>
                <a:cs typeface="Times New Roman" panose="02020603050405020304" pitchFamily="18" charset="0"/>
              </a:rPr>
              <a:t> nay </a:t>
            </a:r>
            <a:r>
              <a:rPr lang="en-US" altLang="en-US" sz="2400" b="1" dirty="0" err="1">
                <a:latin typeface="Times New Roman" panose="02020603050405020304" pitchFamily="18" charset="0"/>
                <a:cs typeface="Times New Roman" panose="02020603050405020304" pitchFamily="18" charset="0"/>
              </a:rPr>
              <a:t>họp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lớp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tuyên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vừa</a:t>
            </a:r>
            <a:r>
              <a:rPr lang="en-US" altLang="en-US" sz="2400" b="1" dirty="0">
                <a:latin typeface="Times New Roman" panose="02020603050405020304" pitchFamily="18" charset="0"/>
                <a:cs typeface="Times New Roman" panose="02020603050405020304" pitchFamily="18" charset="0"/>
              </a:rPr>
              <a:t> qua </a:t>
            </a:r>
            <a:r>
              <a:rPr lang="en-US" altLang="en-US" sz="2400" b="1" dirty="0" err="1">
                <a:latin typeface="Times New Roman" panose="02020603050405020304" pitchFamily="18" charset="0"/>
                <a:cs typeface="Times New Roman" panose="02020603050405020304" pitchFamily="18" charset="0"/>
              </a:rPr>
              <a:t>đã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cố</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tập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bộ</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cũng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còn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tặng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mỗi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món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nhỏ</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giấy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cẩn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thưởng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chiếc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bút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xắn</a:t>
            </a:r>
            <a:r>
              <a:rPr lang="en-US" altLang="en-US" sz="2400" b="1" dirty="0">
                <a:latin typeface="Times New Roman" panose="02020603050405020304" pitchFamily="18" charset="0"/>
                <a:cs typeface="Times New Roman" panose="02020603050405020304" pitchFamily="18" charset="0"/>
              </a:rPr>
              <a:t>.</a:t>
            </a:r>
          </a:p>
          <a:p>
            <a:r>
              <a:rPr lang="en-US" altLang="en-US" sz="2400" b="1" dirty="0">
                <a:latin typeface="Times New Roman" panose="02020603050405020304" pitchFamily="18" charset="0"/>
                <a:cs typeface="Times New Roman" panose="02020603050405020304" pitchFamily="18" charset="0"/>
              </a:rPr>
              <a:t>  Tan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vừa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thấy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đang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ngồi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chạy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khoe</a:t>
            </a:r>
            <a:r>
              <a:rPr lang="en-US" altLang="en-US" sz="2400" b="1" dirty="0">
                <a:latin typeface="Times New Roman" panose="02020603050405020304" pitchFamily="18" charset="0"/>
                <a:cs typeface="Times New Roman" panose="02020603050405020304" pitchFamily="18" charset="0"/>
              </a:rPr>
              <a:t>:</a:t>
            </a:r>
          </a:p>
          <a:p>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Hôm</a:t>
            </a:r>
            <a:r>
              <a:rPr lang="en-US" altLang="en-US" sz="2400" b="1" dirty="0">
                <a:latin typeface="Times New Roman" panose="02020603050405020304" pitchFamily="18" charset="0"/>
                <a:cs typeface="Times New Roman" panose="02020603050405020304" pitchFamily="18" charset="0"/>
              </a:rPr>
              <a:t> nay </a:t>
            </a:r>
            <a:r>
              <a:rPr lang="en-US" altLang="en-US" sz="2400" b="1" dirty="0" err="1">
                <a:latin typeface="Times New Roman" panose="02020603050405020304" pitchFamily="18" charset="0"/>
                <a:cs typeface="Times New Roman" panose="02020603050405020304" pitchFamily="18" charset="0"/>
              </a:rPr>
              <a:t>cháu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đấy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ạ !</a:t>
            </a:r>
          </a:p>
          <a:p>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nghiêng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cố</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ghé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sát</a:t>
            </a:r>
            <a:r>
              <a:rPr lang="en-US" altLang="en-US" sz="2400" b="1" dirty="0">
                <a:latin typeface="Times New Roman" panose="02020603050405020304" pitchFamily="18" charset="0"/>
                <a:cs typeface="Times New Roman" panose="02020603050405020304" pitchFamily="18" charset="0"/>
              </a:rPr>
              <a:t> tai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chậm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tiếng</a:t>
            </a:r>
            <a:r>
              <a:rPr lang="en-US" altLang="en-US" sz="2400" b="1" dirty="0">
                <a:latin typeface="Times New Roman" panose="02020603050405020304" pitchFamily="18" charset="0"/>
                <a:cs typeface="Times New Roman" panose="02020603050405020304" pitchFamily="18" charset="0"/>
              </a:rPr>
              <a:t>:</a:t>
            </a:r>
          </a:p>
          <a:p>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Cháu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còn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thưởng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xốp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mềm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lắm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Cháu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biếu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ạ </a:t>
            </a:r>
          </a:p>
          <a:p>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tay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đón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rồi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xoa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Hưng</a:t>
            </a:r>
            <a:r>
              <a:rPr lang="en-US" altLang="en-US" sz="2400" b="1" dirty="0">
                <a:latin typeface="Times New Roman" panose="02020603050405020304" pitchFamily="18" charset="0"/>
                <a:cs typeface="Times New Roman" panose="02020603050405020304" pitchFamily="18" charset="0"/>
              </a:rPr>
              <a:t>:</a:t>
            </a:r>
          </a:p>
          <a:p>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rõ</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rồi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Cháu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ngoan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Nếu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còn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chắc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cũng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vui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tấm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thảo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cháu</a:t>
            </a:r>
            <a:r>
              <a:rPr lang="en-US" altLang="en-US" sz="2400" b="1" dirty="0">
                <a:latin typeface="Times New Roman" panose="02020603050405020304" pitchFamily="18" charset="0"/>
                <a:cs typeface="Times New Roman" panose="02020603050405020304" pitchFamily="18" charset="0"/>
              </a:rPr>
              <a:t>.</a:t>
            </a:r>
          </a:p>
          <a:p>
            <a:r>
              <a:rPr lang="en-US" altLang="en-US" sz="2400" b="1" dirty="0">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                   Theo </a:t>
            </a:r>
            <a:r>
              <a:rPr lang="en-US" altLang="en-US" sz="2400" b="1" i="1" dirty="0" err="1">
                <a:latin typeface="Times New Roman" panose="02020603050405020304" pitchFamily="18" charset="0"/>
                <a:cs typeface="Times New Roman" panose="02020603050405020304" pitchFamily="18" charset="0"/>
              </a:rPr>
              <a:t>Nguyễn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Thị</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Cầu</a:t>
            </a:r>
            <a:endParaRPr lang="en-US" altLang="en-US" sz="2400" b="1" i="1"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3569680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18" name="Google Shape;118;p4"/>
          <p:cNvPicPr preferRelativeResize="0"/>
          <p:nvPr/>
        </p:nvPicPr>
        <p:blipFill rotWithShape="1">
          <a:blip r:embed="rId4">
            <a:alphaModFix/>
          </a:blip>
          <a:srcRect l="39523" t="22570" r="24105" b="28666"/>
          <a:stretch/>
        </p:blipFill>
        <p:spPr>
          <a:xfrm>
            <a:off x="8378764" y="1815152"/>
            <a:ext cx="4242512" cy="4609148"/>
          </a:xfrm>
          <a:prstGeom prst="rect">
            <a:avLst/>
          </a:prstGeom>
          <a:noFill/>
          <a:ln>
            <a:noFill/>
          </a:ln>
        </p:spPr>
      </p:pic>
      <p:pic>
        <p:nvPicPr>
          <p:cNvPr id="119" name="Google Shape;119;p4"/>
          <p:cNvPicPr preferRelativeResize="0"/>
          <p:nvPr/>
        </p:nvPicPr>
        <p:blipFill rotWithShape="1">
          <a:blip r:embed="rId5">
            <a:alphaModFix/>
          </a:blip>
          <a:srcRect l="35709" t="39297" r="39006" b="25614"/>
          <a:stretch/>
        </p:blipFill>
        <p:spPr>
          <a:xfrm rot="-1559529">
            <a:off x="1372757" y="487254"/>
            <a:ext cx="616738" cy="604645"/>
          </a:xfrm>
          <a:prstGeom prst="rect">
            <a:avLst/>
          </a:prstGeom>
          <a:noFill/>
          <a:ln>
            <a:noFill/>
          </a:ln>
        </p:spPr>
      </p:pic>
      <p:sp>
        <p:nvSpPr>
          <p:cNvPr id="7" name="Rectangle 3">
            <a:extLst>
              <a:ext uri="{FF2B5EF4-FFF2-40B4-BE49-F238E27FC236}">
                <a16:creationId xmlns="" xmlns:a16="http://schemas.microsoft.com/office/drawing/2014/main" id="{62D5DEF8-FDD5-4848-A6D3-D586FAA0DD40}"/>
              </a:ext>
            </a:extLst>
          </p:cNvPr>
          <p:cNvSpPr>
            <a:spLocks noChangeArrowheads="1"/>
          </p:cNvSpPr>
          <p:nvPr/>
        </p:nvSpPr>
        <p:spPr bwMode="auto">
          <a:xfrm>
            <a:off x="462224" y="220614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a:latin typeface="Times New Roman" panose="02020603050405020304" pitchFamily="18" charset="0"/>
                <a:cs typeface="Times New Roman" panose="02020603050405020304" pitchFamily="18" charset="0"/>
              </a:rPr>
              <a:t>1. Em có nhận xét gì về việc làm của bạn Hưng ?</a:t>
            </a:r>
          </a:p>
        </p:txBody>
      </p:sp>
      <p:sp>
        <p:nvSpPr>
          <p:cNvPr id="8" name="Rectangle 6">
            <a:extLst>
              <a:ext uri="{FF2B5EF4-FFF2-40B4-BE49-F238E27FC236}">
                <a16:creationId xmlns="" xmlns:a16="http://schemas.microsoft.com/office/drawing/2014/main" id="{D75D14F8-E0C6-4C7A-B4FF-A84465397377}"/>
              </a:ext>
            </a:extLst>
          </p:cNvPr>
          <p:cNvSpPr>
            <a:spLocks noChangeArrowheads="1"/>
          </p:cNvSpPr>
          <p:nvPr/>
        </p:nvSpPr>
        <p:spPr bwMode="auto">
          <a:xfrm>
            <a:off x="471749" y="2852202"/>
            <a:ext cx="762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a:latin typeface="Times New Roman" panose="02020603050405020304" pitchFamily="18" charset="0"/>
                <a:cs typeface="Times New Roman" panose="02020603050405020304" pitchFamily="18" charset="0"/>
              </a:rPr>
              <a:t>2.</a:t>
            </a:r>
            <a:r>
              <a:rPr lang="fr-LU" altLang="en-US" sz="2800">
                <a:latin typeface="Times New Roman" panose="02020603050405020304" pitchFamily="18" charset="0"/>
                <a:cs typeface="Times New Roman" panose="02020603050405020304" pitchFamily="18" charset="0"/>
              </a:rPr>
              <a:t> </a:t>
            </a:r>
            <a:r>
              <a:rPr lang="fr-LU" altLang="en-US" sz="2800" b="1">
                <a:latin typeface="Times New Roman" panose="02020603050405020304" pitchFamily="18" charset="0"/>
                <a:cs typeface="Times New Roman" panose="02020603050405020304" pitchFamily="18" charset="0"/>
              </a:rPr>
              <a:t>Theo em, bà bạn Hưng cảm thấy thế nào trước việc làm của bạn?</a:t>
            </a:r>
          </a:p>
        </p:txBody>
      </p:sp>
      <p:sp>
        <p:nvSpPr>
          <p:cNvPr id="9" name="Rectangle 2">
            <a:extLst>
              <a:ext uri="{FF2B5EF4-FFF2-40B4-BE49-F238E27FC236}">
                <a16:creationId xmlns="" xmlns:a16="http://schemas.microsoft.com/office/drawing/2014/main" id="{5C396325-106E-45AD-A993-9957A8676166}"/>
              </a:ext>
            </a:extLst>
          </p:cNvPr>
          <p:cNvSpPr>
            <a:spLocks noChangeArrowheads="1"/>
          </p:cNvSpPr>
          <p:nvPr/>
        </p:nvSpPr>
        <p:spPr bwMode="auto">
          <a:xfrm>
            <a:off x="462224" y="3833328"/>
            <a:ext cx="762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dirty="0">
                <a:latin typeface="Times New Roman" panose="02020603050405020304" pitchFamily="18" charset="0"/>
              </a:rPr>
              <a:t>3</a:t>
            </a:r>
            <a:r>
              <a:rPr lang="fr-LU" altLang="en-US" sz="2800" b="1" dirty="0" smtClean="0">
                <a:latin typeface="Times New Roman" panose="02020603050405020304" pitchFamily="18" charset="0"/>
              </a:rPr>
              <a:t>. Qua </a:t>
            </a:r>
            <a:r>
              <a:rPr lang="fr-LU" altLang="en-US" sz="2800" b="1" dirty="0" err="1">
                <a:latin typeface="Times New Roman" panose="02020603050405020304" pitchFamily="18" charset="0"/>
              </a:rPr>
              <a:t>câu</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chuyện</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này</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em</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thấy</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bạn</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Hưng</a:t>
            </a:r>
            <a:r>
              <a:rPr lang="fr-LU" altLang="en-US" sz="2800" b="1" dirty="0">
                <a:latin typeface="Times New Roman" panose="02020603050405020304" pitchFamily="18" charset="0"/>
              </a:rPr>
              <a:t> là </a:t>
            </a:r>
            <a:r>
              <a:rPr lang="fr-LU" altLang="en-US" sz="2800" b="1" dirty="0" err="1">
                <a:latin typeface="Times New Roman" panose="02020603050405020304" pitchFamily="18" charset="0"/>
              </a:rPr>
              <a:t>người</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cháu</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thế</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nào</a:t>
            </a:r>
            <a:r>
              <a:rPr lang="fr-LU" altLang="en-US" sz="2800" b="1" dirty="0">
                <a:latin typeface="Times New Roman" panose="02020603050405020304" pitchFamily="18" charset="0"/>
              </a:rPr>
              <a:t>?</a:t>
            </a:r>
          </a:p>
        </p:txBody>
      </p:sp>
      <p:sp>
        <p:nvSpPr>
          <p:cNvPr id="10" name="Rectangle 4">
            <a:extLst>
              <a:ext uri="{FF2B5EF4-FFF2-40B4-BE49-F238E27FC236}">
                <a16:creationId xmlns="" xmlns:a16="http://schemas.microsoft.com/office/drawing/2014/main" id="{7C78E886-511F-4C4B-876C-DA2628FA8D29}"/>
              </a:ext>
            </a:extLst>
          </p:cNvPr>
          <p:cNvSpPr>
            <a:spLocks noChangeArrowheads="1"/>
          </p:cNvSpPr>
          <p:nvPr/>
        </p:nvSpPr>
        <p:spPr bwMode="auto">
          <a:xfrm>
            <a:off x="471749" y="4823928"/>
            <a:ext cx="76104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dirty="0">
                <a:latin typeface="Times New Roman" panose="02020603050405020304" pitchFamily="18" charset="0"/>
              </a:rPr>
              <a:t>4</a:t>
            </a:r>
            <a:r>
              <a:rPr lang="fr-LU" altLang="en-US" sz="2800" b="1" dirty="0" smtClean="0">
                <a:latin typeface="Times New Roman" panose="02020603050405020304" pitchFamily="18" charset="0"/>
              </a:rPr>
              <a:t>. </a:t>
            </a:r>
            <a:r>
              <a:rPr lang="fr-LU" altLang="en-US" sz="2800" b="1" dirty="0" err="1" smtClean="0">
                <a:latin typeface="Times New Roman" panose="02020603050405020304" pitchFamily="18" charset="0"/>
              </a:rPr>
              <a:t>Chúng</a:t>
            </a:r>
            <a:r>
              <a:rPr lang="fr-LU" altLang="en-US" sz="2800" b="1" dirty="0" smtClean="0">
                <a:latin typeface="Times New Roman" panose="02020603050405020304" pitchFamily="18" charset="0"/>
              </a:rPr>
              <a:t> </a:t>
            </a:r>
            <a:r>
              <a:rPr lang="fr-LU" altLang="en-US" sz="2800" b="1" dirty="0">
                <a:latin typeface="Times New Roman" panose="02020603050405020304" pitchFamily="18" charset="0"/>
              </a:rPr>
              <a:t>ta </a:t>
            </a:r>
            <a:r>
              <a:rPr lang="fr-LU" altLang="en-US" sz="2800" b="1" dirty="0" err="1">
                <a:latin typeface="Times New Roman" panose="02020603050405020304" pitchFamily="18" charset="0"/>
              </a:rPr>
              <a:t>phải</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đối</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xử</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với</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ông</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bà</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cha</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mẹ</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như</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thế</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nào</a:t>
            </a:r>
            <a:r>
              <a:rPr lang="fr-LU" altLang="en-US" sz="2800" b="1" dirty="0">
                <a:latin typeface="Times New Roman" panose="02020603050405020304" pitchFamily="18" charset="0"/>
              </a:rPr>
              <a:t> ?</a:t>
            </a:r>
          </a:p>
        </p:txBody>
      </p:sp>
      <p:sp>
        <p:nvSpPr>
          <p:cNvPr id="11" name="Cloud Callout 15">
            <a:extLst>
              <a:ext uri="{FF2B5EF4-FFF2-40B4-BE49-F238E27FC236}">
                <a16:creationId xmlns="" xmlns:a16="http://schemas.microsoft.com/office/drawing/2014/main" id="{85818640-5E5B-4615-8425-3DC3F742A5B4}"/>
              </a:ext>
            </a:extLst>
          </p:cNvPr>
          <p:cNvSpPr>
            <a:spLocks noChangeArrowheads="1"/>
          </p:cNvSpPr>
          <p:nvPr/>
        </p:nvSpPr>
        <p:spPr bwMode="auto">
          <a:xfrm>
            <a:off x="3114500" y="289376"/>
            <a:ext cx="2673350" cy="1533525"/>
          </a:xfrm>
          <a:prstGeom prst="cloudCallout">
            <a:avLst>
              <a:gd name="adj1" fmla="val -20833"/>
              <a:gd name="adj2" fmla="val 62500"/>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err="1" smtClean="0">
                <a:latin typeface="Times New Roman" panose="02020603050405020304" pitchFamily="18" charset="0"/>
                <a:cs typeface="Times New Roman" panose="02020603050405020304" pitchFamily="18" charset="0"/>
              </a:rPr>
              <a:t>Suy</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nghĩ</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714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750"/>
                                        <p:tgtEl>
                                          <p:spTgt spid="117"/>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41"/>
        <p:cNvGrpSpPr/>
        <p:nvPr/>
      </p:nvGrpSpPr>
      <p:grpSpPr>
        <a:xfrm>
          <a:off x="0" y="0"/>
          <a:ext cx="0" cy="0"/>
          <a:chOff x="0" y="0"/>
          <a:chExt cx="0" cy="0"/>
        </a:xfrm>
      </p:grpSpPr>
      <p:pic>
        <p:nvPicPr>
          <p:cNvPr id="142" name="Google Shape;142;p7"/>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43" name="Google Shape;143;p7"/>
          <p:cNvPicPr preferRelativeResize="0"/>
          <p:nvPr/>
        </p:nvPicPr>
        <p:blipFill rotWithShape="1">
          <a:blip r:embed="rId4">
            <a:alphaModFix/>
          </a:blip>
          <a:srcRect l="35709" t="39297" r="39006" b="25614"/>
          <a:stretch/>
        </p:blipFill>
        <p:spPr>
          <a:xfrm rot="-1559529">
            <a:off x="1372757" y="487254"/>
            <a:ext cx="616738" cy="604645"/>
          </a:xfrm>
          <a:prstGeom prst="rect">
            <a:avLst/>
          </a:prstGeom>
          <a:noFill/>
          <a:ln>
            <a:noFill/>
          </a:ln>
        </p:spPr>
      </p:pic>
      <p:sp>
        <p:nvSpPr>
          <p:cNvPr id="144" name="Google Shape;144;p7"/>
          <p:cNvSpPr txBox="1"/>
          <p:nvPr/>
        </p:nvSpPr>
        <p:spPr>
          <a:xfrm>
            <a:off x="6575425" y="5821222"/>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rgbClr val="928886"/>
              </a:solidFill>
              <a:latin typeface="Arial"/>
              <a:ea typeface="Arial"/>
              <a:cs typeface="Arial"/>
              <a:sym typeface="Arial"/>
            </a:endParaRPr>
          </a:p>
        </p:txBody>
      </p:sp>
      <p:pic>
        <p:nvPicPr>
          <p:cNvPr id="145" name="Google Shape;145;p7"/>
          <p:cNvPicPr preferRelativeResize="0"/>
          <p:nvPr/>
        </p:nvPicPr>
        <p:blipFill rotWithShape="1">
          <a:blip r:embed="rId5">
            <a:alphaModFix/>
          </a:blip>
          <a:srcRect/>
          <a:stretch/>
        </p:blipFill>
        <p:spPr>
          <a:xfrm>
            <a:off x="10172479" y="1870228"/>
            <a:ext cx="2928287" cy="3964972"/>
          </a:xfrm>
          <a:prstGeom prst="rect">
            <a:avLst/>
          </a:prstGeom>
          <a:noFill/>
          <a:ln>
            <a:noFill/>
          </a:ln>
        </p:spPr>
      </p:pic>
      <p:pic>
        <p:nvPicPr>
          <p:cNvPr id="146" name="Google Shape;146;p7"/>
          <p:cNvPicPr preferRelativeResize="0"/>
          <p:nvPr/>
        </p:nvPicPr>
        <p:blipFill rotWithShape="1">
          <a:blip r:embed="rId6">
            <a:alphaModFix/>
          </a:blip>
          <a:srcRect/>
          <a:stretch/>
        </p:blipFill>
        <p:spPr>
          <a:xfrm>
            <a:off x="-1564011" y="1038570"/>
            <a:ext cx="3621208" cy="3842262"/>
          </a:xfrm>
          <a:prstGeom prst="rect">
            <a:avLst/>
          </a:prstGeom>
          <a:noFill/>
          <a:ln>
            <a:noFill/>
          </a:ln>
        </p:spPr>
      </p:pic>
      <p:sp>
        <p:nvSpPr>
          <p:cNvPr id="7" name="Rectangle 3">
            <a:extLst>
              <a:ext uri="{FF2B5EF4-FFF2-40B4-BE49-F238E27FC236}">
                <a16:creationId xmlns="" xmlns:a16="http://schemas.microsoft.com/office/drawing/2014/main" id="{8BB4F573-7C18-4D20-8968-23ECB05011F7}"/>
              </a:ext>
            </a:extLst>
          </p:cNvPr>
          <p:cNvSpPr>
            <a:spLocks noChangeArrowheads="1"/>
          </p:cNvSpPr>
          <p:nvPr/>
        </p:nvSpPr>
        <p:spPr bwMode="auto">
          <a:xfrm>
            <a:off x="2190538" y="780807"/>
            <a:ext cx="762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400" b="1" dirty="0">
                <a:latin typeface="Times New Roman" panose="02020603050405020304" pitchFamily="18" charset="0"/>
                <a:cs typeface="Times New Roman" panose="02020603050405020304" pitchFamily="18" charset="0"/>
              </a:rPr>
              <a:t>1. </a:t>
            </a:r>
            <a:r>
              <a:rPr lang="fr-LU" altLang="en-US" sz="2400" b="1" dirty="0" err="1">
                <a:latin typeface="Times New Roman" panose="02020603050405020304" pitchFamily="18" charset="0"/>
                <a:cs typeface="Times New Roman" panose="02020603050405020304" pitchFamily="18" charset="0"/>
              </a:rPr>
              <a:t>Em</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có</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nhận</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xét</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gì</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về</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việc</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làm</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của</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bạn</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Hưng</a:t>
            </a:r>
            <a:r>
              <a:rPr lang="fr-LU" altLang="en-US" sz="2400" b="1" dirty="0">
                <a:latin typeface="Times New Roman" panose="02020603050405020304" pitchFamily="18" charset="0"/>
                <a:cs typeface="Times New Roman" panose="02020603050405020304" pitchFamily="18" charset="0"/>
              </a:rPr>
              <a:t> ?</a:t>
            </a:r>
          </a:p>
        </p:txBody>
      </p:sp>
      <p:sp>
        <p:nvSpPr>
          <p:cNvPr id="8" name="Rectangle 5">
            <a:extLst>
              <a:ext uri="{FF2B5EF4-FFF2-40B4-BE49-F238E27FC236}">
                <a16:creationId xmlns="" xmlns:a16="http://schemas.microsoft.com/office/drawing/2014/main" id="{67875958-F3D1-46C0-93A4-D9A15BAF33FC}"/>
              </a:ext>
            </a:extLst>
          </p:cNvPr>
          <p:cNvSpPr>
            <a:spLocks noChangeArrowheads="1"/>
          </p:cNvSpPr>
          <p:nvPr/>
        </p:nvSpPr>
        <p:spPr bwMode="auto">
          <a:xfrm>
            <a:off x="2190538" y="1221397"/>
            <a:ext cx="762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dirty="0">
                <a:solidFill>
                  <a:srgbClr val="9900CC"/>
                </a:solidFill>
                <a:latin typeface="Times New Roman" panose="02020603050405020304" pitchFamily="18" charset="0"/>
                <a:cs typeface="Times New Roman" panose="02020603050405020304" pitchFamily="18" charset="0"/>
              </a:rPr>
              <a:t>+ </a:t>
            </a:r>
            <a:r>
              <a:rPr lang="en-US" altLang="en-US" sz="2400" b="1" dirty="0" err="1">
                <a:solidFill>
                  <a:srgbClr val="9900CC"/>
                </a:solidFill>
                <a:latin typeface="Times New Roman" panose="02020603050405020304" pitchFamily="18" charset="0"/>
                <a:cs typeface="Times New Roman" panose="02020603050405020304" pitchFamily="18" charset="0"/>
              </a:rPr>
              <a:t>Bạn</a:t>
            </a:r>
            <a:r>
              <a:rPr lang="en-US" altLang="en-US" sz="2400" b="1" dirty="0">
                <a:solidFill>
                  <a:srgbClr val="9900CC"/>
                </a:solidFill>
                <a:latin typeface="Times New Roman" panose="02020603050405020304" pitchFamily="18" charset="0"/>
                <a:cs typeface="Times New Roman" panose="02020603050405020304" pitchFamily="18" charset="0"/>
              </a:rPr>
              <a:t> </a:t>
            </a:r>
            <a:r>
              <a:rPr lang="en-US" altLang="en-US" sz="2400" b="1" dirty="0" err="1">
                <a:solidFill>
                  <a:srgbClr val="9900CC"/>
                </a:solidFill>
                <a:latin typeface="Times New Roman" panose="02020603050405020304" pitchFamily="18" charset="0"/>
                <a:cs typeface="Times New Roman" panose="02020603050405020304" pitchFamily="18" charset="0"/>
              </a:rPr>
              <a:t>Hưng</a:t>
            </a:r>
            <a:r>
              <a:rPr lang="en-US" altLang="en-US" sz="2400" b="1" dirty="0">
                <a:solidFill>
                  <a:srgbClr val="9900CC"/>
                </a:solidFill>
                <a:latin typeface="Times New Roman" panose="02020603050405020304" pitchFamily="18" charset="0"/>
                <a:cs typeface="Times New Roman" panose="02020603050405020304" pitchFamily="18" charset="0"/>
              </a:rPr>
              <a:t> </a:t>
            </a:r>
            <a:r>
              <a:rPr lang="en-US" altLang="en-US" sz="2400" b="1" dirty="0" err="1">
                <a:solidFill>
                  <a:srgbClr val="9900CC"/>
                </a:solidFill>
                <a:latin typeface="Times New Roman" panose="02020603050405020304" pitchFamily="18" charset="0"/>
                <a:cs typeface="Times New Roman" panose="02020603050405020304" pitchFamily="18" charset="0"/>
              </a:rPr>
              <a:t>rất</a:t>
            </a:r>
            <a:r>
              <a:rPr lang="en-US" altLang="en-US" sz="2400" b="1" dirty="0">
                <a:solidFill>
                  <a:srgbClr val="9900CC"/>
                </a:solidFill>
                <a:latin typeface="Times New Roman" panose="02020603050405020304" pitchFamily="18" charset="0"/>
                <a:cs typeface="Times New Roman" panose="02020603050405020304" pitchFamily="18" charset="0"/>
              </a:rPr>
              <a:t> </a:t>
            </a:r>
            <a:r>
              <a:rPr lang="en-US" altLang="en-US" sz="2400" b="1" dirty="0" err="1">
                <a:solidFill>
                  <a:srgbClr val="9900CC"/>
                </a:solidFill>
                <a:latin typeface="Times New Roman" panose="02020603050405020304" pitchFamily="18" charset="0"/>
                <a:cs typeface="Times New Roman" panose="02020603050405020304" pitchFamily="18" charset="0"/>
              </a:rPr>
              <a:t>yêu</a:t>
            </a:r>
            <a:r>
              <a:rPr lang="en-US" altLang="en-US" sz="2400" b="1" dirty="0">
                <a:solidFill>
                  <a:srgbClr val="9900CC"/>
                </a:solidFill>
                <a:latin typeface="Times New Roman" panose="02020603050405020304" pitchFamily="18" charset="0"/>
                <a:cs typeface="Times New Roman" panose="02020603050405020304" pitchFamily="18" charset="0"/>
              </a:rPr>
              <a:t> </a:t>
            </a:r>
            <a:r>
              <a:rPr lang="en-US" altLang="en-US" sz="2400" b="1" dirty="0" err="1">
                <a:solidFill>
                  <a:srgbClr val="9900CC"/>
                </a:solidFill>
                <a:latin typeface="Times New Roman" panose="02020603050405020304" pitchFamily="18" charset="0"/>
                <a:cs typeface="Times New Roman" panose="02020603050405020304" pitchFamily="18" charset="0"/>
              </a:rPr>
              <a:t>quý</a:t>
            </a:r>
            <a:r>
              <a:rPr lang="en-US" altLang="en-US" sz="2400" b="1" dirty="0">
                <a:solidFill>
                  <a:srgbClr val="9900CC"/>
                </a:solidFill>
                <a:latin typeface="Times New Roman" panose="02020603050405020304" pitchFamily="18" charset="0"/>
                <a:cs typeface="Times New Roman" panose="02020603050405020304" pitchFamily="18" charset="0"/>
              </a:rPr>
              <a:t> </a:t>
            </a:r>
            <a:r>
              <a:rPr lang="en-US" altLang="en-US" sz="2400" b="1" dirty="0" err="1">
                <a:solidFill>
                  <a:srgbClr val="9900CC"/>
                </a:solidFill>
                <a:latin typeface="Times New Roman" panose="02020603050405020304" pitchFamily="18" charset="0"/>
                <a:cs typeface="Times New Roman" panose="02020603050405020304" pitchFamily="18" charset="0"/>
              </a:rPr>
              <a:t>bà</a:t>
            </a:r>
            <a:r>
              <a:rPr lang="en-US" altLang="en-US" sz="2400" b="1" dirty="0">
                <a:solidFill>
                  <a:srgbClr val="9900CC"/>
                </a:solidFill>
                <a:latin typeface="Times New Roman" panose="02020603050405020304" pitchFamily="18" charset="0"/>
                <a:cs typeface="Times New Roman" panose="02020603050405020304" pitchFamily="18" charset="0"/>
              </a:rPr>
              <a:t>, </a:t>
            </a:r>
            <a:r>
              <a:rPr lang="en-US" altLang="en-US" sz="2400" b="1" dirty="0" err="1">
                <a:solidFill>
                  <a:srgbClr val="9900CC"/>
                </a:solidFill>
                <a:latin typeface="Times New Roman" panose="02020603050405020304" pitchFamily="18" charset="0"/>
                <a:cs typeface="Times New Roman" panose="02020603050405020304" pitchFamily="18" charset="0"/>
              </a:rPr>
              <a:t>biết</a:t>
            </a:r>
            <a:r>
              <a:rPr lang="en-US" altLang="en-US" sz="2400" b="1" dirty="0">
                <a:solidFill>
                  <a:srgbClr val="9900CC"/>
                </a:solidFill>
                <a:latin typeface="Times New Roman" panose="02020603050405020304" pitchFamily="18" charset="0"/>
                <a:cs typeface="Times New Roman" panose="02020603050405020304" pitchFamily="18" charset="0"/>
              </a:rPr>
              <a:t> </a:t>
            </a:r>
            <a:r>
              <a:rPr lang="en-US" altLang="en-US" sz="2400" b="1" dirty="0" err="1">
                <a:solidFill>
                  <a:srgbClr val="9900CC"/>
                </a:solidFill>
                <a:latin typeface="Times New Roman" panose="02020603050405020304" pitchFamily="18" charset="0"/>
                <a:cs typeface="Times New Roman" panose="02020603050405020304" pitchFamily="18" charset="0"/>
              </a:rPr>
              <a:t>quan</a:t>
            </a:r>
            <a:r>
              <a:rPr lang="en-US" altLang="en-US" sz="2400" b="1" dirty="0">
                <a:solidFill>
                  <a:srgbClr val="9900CC"/>
                </a:solidFill>
                <a:latin typeface="Times New Roman" panose="02020603050405020304" pitchFamily="18" charset="0"/>
                <a:cs typeface="Times New Roman" panose="02020603050405020304" pitchFamily="18" charset="0"/>
              </a:rPr>
              <a:t> </a:t>
            </a:r>
            <a:r>
              <a:rPr lang="en-US" altLang="en-US" sz="2400" b="1" dirty="0" err="1">
                <a:solidFill>
                  <a:srgbClr val="9900CC"/>
                </a:solidFill>
                <a:latin typeface="Times New Roman" panose="02020603050405020304" pitchFamily="18" charset="0"/>
                <a:cs typeface="Times New Roman" panose="02020603050405020304" pitchFamily="18" charset="0"/>
              </a:rPr>
              <a:t>tâm</a:t>
            </a:r>
            <a:r>
              <a:rPr lang="en-US" altLang="en-US" sz="2400" b="1" dirty="0">
                <a:solidFill>
                  <a:srgbClr val="9900CC"/>
                </a:solidFill>
                <a:latin typeface="Times New Roman" panose="02020603050405020304" pitchFamily="18" charset="0"/>
                <a:cs typeface="Times New Roman" panose="02020603050405020304" pitchFamily="18" charset="0"/>
              </a:rPr>
              <a:t> </a:t>
            </a:r>
            <a:r>
              <a:rPr lang="en-US" altLang="en-US" sz="2400" b="1" dirty="0" err="1">
                <a:solidFill>
                  <a:srgbClr val="9900CC"/>
                </a:solidFill>
                <a:latin typeface="Times New Roman" panose="02020603050405020304" pitchFamily="18" charset="0"/>
                <a:cs typeface="Times New Roman" panose="02020603050405020304" pitchFamily="18" charset="0"/>
              </a:rPr>
              <a:t>chăm</a:t>
            </a:r>
            <a:r>
              <a:rPr lang="en-US" altLang="en-US" sz="2400" b="1" dirty="0">
                <a:solidFill>
                  <a:srgbClr val="9900CC"/>
                </a:solidFill>
                <a:latin typeface="Times New Roman" panose="02020603050405020304" pitchFamily="18" charset="0"/>
                <a:cs typeface="Times New Roman" panose="02020603050405020304" pitchFamily="18" charset="0"/>
              </a:rPr>
              <a:t> </a:t>
            </a:r>
            <a:r>
              <a:rPr lang="en-US" altLang="en-US" sz="2400" b="1" dirty="0" err="1">
                <a:solidFill>
                  <a:srgbClr val="9900CC"/>
                </a:solidFill>
                <a:latin typeface="Times New Roman" panose="02020603050405020304" pitchFamily="18" charset="0"/>
                <a:cs typeface="Times New Roman" panose="02020603050405020304" pitchFamily="18" charset="0"/>
              </a:rPr>
              <a:t>sóc</a:t>
            </a:r>
            <a:r>
              <a:rPr lang="en-US" altLang="en-US" sz="2400" b="1" dirty="0">
                <a:solidFill>
                  <a:srgbClr val="9900CC"/>
                </a:solidFill>
                <a:latin typeface="Times New Roman" panose="02020603050405020304" pitchFamily="18" charset="0"/>
                <a:cs typeface="Times New Roman" panose="02020603050405020304" pitchFamily="18" charset="0"/>
              </a:rPr>
              <a:t> </a:t>
            </a:r>
            <a:r>
              <a:rPr lang="en-US" altLang="en-US" sz="2400" b="1" dirty="0" err="1">
                <a:solidFill>
                  <a:srgbClr val="9900CC"/>
                </a:solidFill>
                <a:latin typeface="Times New Roman" panose="02020603050405020304" pitchFamily="18" charset="0"/>
                <a:cs typeface="Times New Roman" panose="02020603050405020304" pitchFamily="18" charset="0"/>
              </a:rPr>
              <a:t>bà</a:t>
            </a:r>
            <a:r>
              <a:rPr lang="en-US" altLang="en-US" sz="2400" b="1" dirty="0">
                <a:solidFill>
                  <a:srgbClr val="9900CC"/>
                </a:solidFill>
                <a:latin typeface="Times New Roman" panose="02020603050405020304" pitchFamily="18" charset="0"/>
                <a:cs typeface="Times New Roman" panose="02020603050405020304" pitchFamily="18" charset="0"/>
              </a:rPr>
              <a:t>.</a:t>
            </a:r>
          </a:p>
        </p:txBody>
      </p:sp>
      <p:sp>
        <p:nvSpPr>
          <p:cNvPr id="9" name="Rectangle 6">
            <a:extLst>
              <a:ext uri="{FF2B5EF4-FFF2-40B4-BE49-F238E27FC236}">
                <a16:creationId xmlns="" xmlns:a16="http://schemas.microsoft.com/office/drawing/2014/main" id="{54A3CDA8-B23A-4778-A7FC-D93A231F773D}"/>
              </a:ext>
            </a:extLst>
          </p:cNvPr>
          <p:cNvSpPr>
            <a:spLocks noChangeArrowheads="1"/>
          </p:cNvSpPr>
          <p:nvPr/>
        </p:nvSpPr>
        <p:spPr bwMode="auto">
          <a:xfrm>
            <a:off x="2190538" y="1649566"/>
            <a:ext cx="762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400" b="1" dirty="0">
                <a:latin typeface="Times New Roman" panose="02020603050405020304" pitchFamily="18" charset="0"/>
                <a:cs typeface="Times New Roman" panose="02020603050405020304" pitchFamily="18" charset="0"/>
              </a:rPr>
              <a:t>2.</a:t>
            </a:r>
            <a:r>
              <a:rPr lang="fr-LU" altLang="en-US" sz="2400" dirty="0">
                <a:latin typeface="Times New Roman" panose="02020603050405020304" pitchFamily="18" charset="0"/>
                <a:cs typeface="Times New Roman" panose="02020603050405020304" pitchFamily="18" charset="0"/>
              </a:rPr>
              <a:t> </a:t>
            </a:r>
            <a:r>
              <a:rPr lang="fr-LU" altLang="en-US" sz="2400" b="1" dirty="0">
                <a:latin typeface="Times New Roman" panose="02020603050405020304" pitchFamily="18" charset="0"/>
                <a:cs typeface="Times New Roman" panose="02020603050405020304" pitchFamily="18" charset="0"/>
              </a:rPr>
              <a:t>Theo </a:t>
            </a:r>
            <a:r>
              <a:rPr lang="fr-LU" altLang="en-US" sz="2400" b="1" dirty="0" err="1">
                <a:latin typeface="Times New Roman" panose="02020603050405020304" pitchFamily="18" charset="0"/>
                <a:cs typeface="Times New Roman" panose="02020603050405020304" pitchFamily="18" charset="0"/>
              </a:rPr>
              <a:t>em</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bà</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bạn</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Hưng</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cảm</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thấy</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thế</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nào</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trước</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việc</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làm</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của</a:t>
            </a:r>
            <a:r>
              <a:rPr lang="fr-LU" altLang="en-US" sz="2400" b="1" dirty="0">
                <a:latin typeface="Times New Roman" panose="02020603050405020304" pitchFamily="18" charset="0"/>
                <a:cs typeface="Times New Roman" panose="02020603050405020304" pitchFamily="18" charset="0"/>
              </a:rPr>
              <a:t> </a:t>
            </a:r>
            <a:r>
              <a:rPr lang="fr-LU" altLang="en-US" sz="2400" b="1" dirty="0" err="1">
                <a:latin typeface="Times New Roman" panose="02020603050405020304" pitchFamily="18" charset="0"/>
                <a:cs typeface="Times New Roman" panose="02020603050405020304" pitchFamily="18" charset="0"/>
              </a:rPr>
              <a:t>bạn</a:t>
            </a:r>
            <a:r>
              <a:rPr lang="fr-LU" altLang="en-US" sz="2400" b="1" dirty="0">
                <a:latin typeface="Times New Roman" panose="02020603050405020304" pitchFamily="18" charset="0"/>
                <a:cs typeface="Times New Roman" panose="02020603050405020304" pitchFamily="18" charset="0"/>
              </a:rPr>
              <a:t> ?</a:t>
            </a:r>
          </a:p>
        </p:txBody>
      </p:sp>
      <p:sp>
        <p:nvSpPr>
          <p:cNvPr id="10" name="Rectangle 7">
            <a:extLst>
              <a:ext uri="{FF2B5EF4-FFF2-40B4-BE49-F238E27FC236}">
                <a16:creationId xmlns="" xmlns:a16="http://schemas.microsoft.com/office/drawing/2014/main" id="{0B469EA4-785B-4C75-936D-CD37A3C2C962}"/>
              </a:ext>
            </a:extLst>
          </p:cNvPr>
          <p:cNvSpPr>
            <a:spLocks noChangeArrowheads="1"/>
          </p:cNvSpPr>
          <p:nvPr/>
        </p:nvSpPr>
        <p:spPr bwMode="auto">
          <a:xfrm>
            <a:off x="2190538" y="2464747"/>
            <a:ext cx="6424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9900CC"/>
                </a:solidFill>
                <a:latin typeface="Times New Roman" panose="02020603050405020304" pitchFamily="18" charset="0"/>
                <a:cs typeface="Times New Roman" panose="02020603050405020304" pitchFamily="18" charset="0"/>
              </a:rPr>
              <a:t>+ Bà bạn Hưng sẽ rất vui.</a:t>
            </a:r>
          </a:p>
        </p:txBody>
      </p:sp>
      <p:sp>
        <p:nvSpPr>
          <p:cNvPr id="11" name="Rectangle 9">
            <a:extLst>
              <a:ext uri="{FF2B5EF4-FFF2-40B4-BE49-F238E27FC236}">
                <a16:creationId xmlns="" xmlns:a16="http://schemas.microsoft.com/office/drawing/2014/main" id="{A9DD6EFF-4EDC-420F-8E7E-1AA61EFCBE03}"/>
              </a:ext>
            </a:extLst>
          </p:cNvPr>
          <p:cNvSpPr>
            <a:spLocks noChangeArrowheads="1"/>
          </p:cNvSpPr>
          <p:nvPr/>
        </p:nvSpPr>
        <p:spPr bwMode="auto">
          <a:xfrm>
            <a:off x="2190538" y="2858447"/>
            <a:ext cx="762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400" b="1" dirty="0">
                <a:latin typeface="Times New Roman" panose="02020603050405020304" pitchFamily="18" charset="0"/>
              </a:rPr>
              <a:t>3</a:t>
            </a:r>
            <a:r>
              <a:rPr lang="fr-LU" altLang="en-US" sz="2400" b="1" dirty="0" smtClean="0">
                <a:latin typeface="Times New Roman" panose="02020603050405020304" pitchFamily="18" charset="0"/>
              </a:rPr>
              <a:t>. Qua </a:t>
            </a:r>
            <a:r>
              <a:rPr lang="fr-LU" altLang="en-US" sz="2400" b="1" dirty="0" err="1">
                <a:latin typeface="Times New Roman" panose="02020603050405020304" pitchFamily="18" charset="0"/>
              </a:rPr>
              <a:t>câu</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chuyện</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này</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em</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thấy</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bạn</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Hưng</a:t>
            </a:r>
            <a:r>
              <a:rPr lang="fr-LU" altLang="en-US" sz="2400" b="1" dirty="0">
                <a:latin typeface="Times New Roman" panose="02020603050405020304" pitchFamily="18" charset="0"/>
              </a:rPr>
              <a:t> là </a:t>
            </a:r>
            <a:r>
              <a:rPr lang="fr-LU" altLang="en-US" sz="2400" b="1" dirty="0" err="1">
                <a:latin typeface="Times New Roman" panose="02020603050405020304" pitchFamily="18" charset="0"/>
              </a:rPr>
              <a:t>người</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cháu</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thế</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nào</a:t>
            </a:r>
            <a:r>
              <a:rPr lang="fr-LU" altLang="en-US" sz="2400" b="1" dirty="0">
                <a:latin typeface="Times New Roman" panose="02020603050405020304" pitchFamily="18" charset="0"/>
              </a:rPr>
              <a:t>?</a:t>
            </a:r>
          </a:p>
        </p:txBody>
      </p:sp>
      <p:sp>
        <p:nvSpPr>
          <p:cNvPr id="12" name="Rectangle 10">
            <a:extLst>
              <a:ext uri="{FF2B5EF4-FFF2-40B4-BE49-F238E27FC236}">
                <a16:creationId xmlns="" xmlns:a16="http://schemas.microsoft.com/office/drawing/2014/main" id="{F0AF7D59-F045-42B3-A75E-BD64F862A839}"/>
              </a:ext>
            </a:extLst>
          </p:cNvPr>
          <p:cNvSpPr>
            <a:spLocks noChangeArrowheads="1"/>
          </p:cNvSpPr>
          <p:nvPr/>
        </p:nvSpPr>
        <p:spPr bwMode="auto">
          <a:xfrm>
            <a:off x="2190538" y="3691090"/>
            <a:ext cx="762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400" b="1">
                <a:solidFill>
                  <a:srgbClr val="9900CC"/>
                </a:solidFill>
                <a:latin typeface="Times New Roman" panose="02020603050405020304" pitchFamily="18" charset="0"/>
                <a:cs typeface="Times New Roman" panose="02020603050405020304" pitchFamily="18" charset="0"/>
              </a:rPr>
              <a:t>+Hưng yêu quý bà, chăm sóc bà,  là một đứa cháu hiếu thảo.</a:t>
            </a:r>
          </a:p>
        </p:txBody>
      </p:sp>
      <p:sp>
        <p:nvSpPr>
          <p:cNvPr id="13" name="Rectangle 11">
            <a:extLst>
              <a:ext uri="{FF2B5EF4-FFF2-40B4-BE49-F238E27FC236}">
                <a16:creationId xmlns="" xmlns:a16="http://schemas.microsoft.com/office/drawing/2014/main" id="{8886A1A7-1CB6-4896-BF3F-8358B3E20913}"/>
              </a:ext>
            </a:extLst>
          </p:cNvPr>
          <p:cNvSpPr>
            <a:spLocks noChangeArrowheads="1"/>
          </p:cNvSpPr>
          <p:nvPr/>
        </p:nvSpPr>
        <p:spPr bwMode="auto">
          <a:xfrm>
            <a:off x="2190538" y="4448328"/>
            <a:ext cx="762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400" b="1" dirty="0">
                <a:latin typeface="Times New Roman" panose="02020603050405020304" pitchFamily="18" charset="0"/>
              </a:rPr>
              <a:t>4</a:t>
            </a:r>
            <a:r>
              <a:rPr lang="fr-LU" altLang="en-US" sz="2400" b="1" dirty="0" smtClean="0">
                <a:latin typeface="Times New Roman" panose="02020603050405020304" pitchFamily="18" charset="0"/>
              </a:rPr>
              <a:t>. </a:t>
            </a:r>
            <a:r>
              <a:rPr lang="fr-LU" altLang="en-US" sz="2400" b="1" dirty="0" err="1" smtClean="0">
                <a:latin typeface="Times New Roman" panose="02020603050405020304" pitchFamily="18" charset="0"/>
              </a:rPr>
              <a:t>Chúng</a:t>
            </a:r>
            <a:r>
              <a:rPr lang="fr-LU" altLang="en-US" sz="2400" b="1" dirty="0" smtClean="0">
                <a:latin typeface="Times New Roman" panose="02020603050405020304" pitchFamily="18" charset="0"/>
              </a:rPr>
              <a:t> </a:t>
            </a:r>
            <a:r>
              <a:rPr lang="fr-LU" altLang="en-US" sz="2400" b="1" dirty="0">
                <a:latin typeface="Times New Roman" panose="02020603050405020304" pitchFamily="18" charset="0"/>
              </a:rPr>
              <a:t>ta </a:t>
            </a:r>
            <a:r>
              <a:rPr lang="fr-LU" altLang="en-US" sz="2400" b="1" dirty="0" err="1">
                <a:latin typeface="Times New Roman" panose="02020603050405020304" pitchFamily="18" charset="0"/>
              </a:rPr>
              <a:t>phải</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đối</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xử</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với</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ông</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bà</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cha</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mẹ</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như</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thế</a:t>
            </a:r>
            <a:r>
              <a:rPr lang="fr-LU" altLang="en-US" sz="2400" b="1" dirty="0">
                <a:latin typeface="Times New Roman" panose="02020603050405020304" pitchFamily="18" charset="0"/>
              </a:rPr>
              <a:t> </a:t>
            </a:r>
            <a:r>
              <a:rPr lang="fr-LU" altLang="en-US" sz="2400" b="1" dirty="0" err="1">
                <a:latin typeface="Times New Roman" panose="02020603050405020304" pitchFamily="18" charset="0"/>
              </a:rPr>
              <a:t>nào</a:t>
            </a:r>
            <a:r>
              <a:rPr lang="fr-LU" altLang="en-US" sz="2400" b="1" dirty="0">
                <a:latin typeface="Times New Roman" panose="02020603050405020304" pitchFamily="18" charset="0"/>
              </a:rPr>
              <a:t> ?</a:t>
            </a:r>
          </a:p>
        </p:txBody>
      </p:sp>
      <p:sp>
        <p:nvSpPr>
          <p:cNvPr id="14" name="Rectangle 12">
            <a:extLst>
              <a:ext uri="{FF2B5EF4-FFF2-40B4-BE49-F238E27FC236}">
                <a16:creationId xmlns="" xmlns:a16="http://schemas.microsoft.com/office/drawing/2014/main" id="{AB6D72DD-53E8-4A92-91AA-AF6813D61748}"/>
              </a:ext>
            </a:extLst>
          </p:cNvPr>
          <p:cNvSpPr>
            <a:spLocks noChangeArrowheads="1"/>
          </p:cNvSpPr>
          <p:nvPr/>
        </p:nvSpPr>
        <p:spPr bwMode="auto">
          <a:xfrm>
            <a:off x="1809538" y="4842028"/>
            <a:ext cx="822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9900CC"/>
                </a:solidFill>
              </a:rPr>
              <a:t>     +</a:t>
            </a:r>
            <a:r>
              <a:rPr lang="en-US" altLang="en-US" sz="2400" b="1">
                <a:solidFill>
                  <a:srgbClr val="9900CC"/>
                </a:solidFill>
                <a:latin typeface="Times New Roman" panose="02020603050405020304" pitchFamily="18" charset="0"/>
                <a:cs typeface="Times New Roman" panose="02020603050405020304" pitchFamily="18" charset="0"/>
              </a:rPr>
              <a:t>Chúng ta phải kính trọng, quan tâm chăm sóc, hiếuthảo với ông bà, cha mẹ.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750"/>
                                        <p:tgtEl>
                                          <p:spTgt spid="14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fade">
                                      <p:cBhvr>
                                        <p:cTn id="11" dur="500"/>
                                        <p:tgtEl>
                                          <p:spTgt spid="14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in)">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l="6027" t="45612" r="46939" b="16614"/>
          <a:stretch/>
        </p:blipFill>
        <p:spPr>
          <a:xfrm>
            <a:off x="-83042" y="297994"/>
            <a:ext cx="11709690" cy="6488349"/>
          </a:xfrm>
          <a:prstGeom prst="rect">
            <a:avLst/>
          </a:prstGeom>
          <a:noFill/>
          <a:ln>
            <a:noFill/>
          </a:ln>
          <a:effectLst>
            <a:outerShdw blurRad="50800" dist="63500" dir="5400000" sx="102000" sy="102000" algn="ctr" rotWithShape="0">
              <a:srgbClr val="000000">
                <a:alpha val="42745"/>
              </a:srgbClr>
            </a:outerShdw>
          </a:effectLst>
        </p:spPr>
      </p:pic>
      <p:pic>
        <p:nvPicPr>
          <p:cNvPr id="111" name="Google Shape;111;p3"/>
          <p:cNvPicPr preferRelativeResize="0"/>
          <p:nvPr/>
        </p:nvPicPr>
        <p:blipFill rotWithShape="1">
          <a:blip r:embed="rId4">
            <a:alphaModFix/>
          </a:blip>
          <a:srcRect r="7135"/>
          <a:stretch/>
        </p:blipFill>
        <p:spPr>
          <a:xfrm flipH="1">
            <a:off x="8401839" y="1530235"/>
            <a:ext cx="4800271" cy="4510313"/>
          </a:xfrm>
          <a:prstGeom prst="rect">
            <a:avLst/>
          </a:prstGeom>
          <a:noFill/>
          <a:ln>
            <a:noFill/>
          </a:ln>
        </p:spPr>
      </p:pic>
      <p:sp>
        <p:nvSpPr>
          <p:cNvPr id="6" name="Rectangle 2">
            <a:extLst>
              <a:ext uri="{FF2B5EF4-FFF2-40B4-BE49-F238E27FC236}">
                <a16:creationId xmlns="" xmlns:a16="http://schemas.microsoft.com/office/drawing/2014/main" id="{90C29D25-23E3-4A1E-A49C-1A12E4380519}"/>
              </a:ext>
            </a:extLst>
          </p:cNvPr>
          <p:cNvSpPr>
            <a:spLocks noChangeArrowheads="1"/>
          </p:cNvSpPr>
          <p:nvPr/>
        </p:nvSpPr>
        <p:spPr bwMode="auto">
          <a:xfrm>
            <a:off x="1698522" y="1353388"/>
            <a:ext cx="686181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Vì</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sao</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chúng</a:t>
            </a:r>
            <a:r>
              <a:rPr lang="fr-LU" altLang="en-US" sz="2800" b="1" dirty="0">
                <a:latin typeface="Times New Roman" panose="02020603050405020304" pitchFamily="18" charset="0"/>
              </a:rPr>
              <a:t> ta </a:t>
            </a:r>
            <a:r>
              <a:rPr lang="fr-LU" altLang="en-US" sz="2800" b="1" dirty="0" err="1">
                <a:latin typeface="Times New Roman" panose="02020603050405020304" pitchFamily="18" charset="0"/>
              </a:rPr>
              <a:t>phải</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hiếu</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thảo</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với</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ông</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bà</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cha</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mẹ</a:t>
            </a:r>
            <a:r>
              <a:rPr lang="fr-LU" altLang="en-US" sz="2800" b="1" dirty="0">
                <a:latin typeface="Times New Roman" panose="02020603050405020304" pitchFamily="18" charset="0"/>
              </a:rPr>
              <a:t>?</a:t>
            </a:r>
          </a:p>
        </p:txBody>
      </p:sp>
      <p:sp>
        <p:nvSpPr>
          <p:cNvPr id="7" name="Rectangle 4">
            <a:extLst>
              <a:ext uri="{FF2B5EF4-FFF2-40B4-BE49-F238E27FC236}">
                <a16:creationId xmlns="" xmlns:a16="http://schemas.microsoft.com/office/drawing/2014/main" id="{975A65D5-575A-4962-A242-118E23C57BAA}"/>
              </a:ext>
            </a:extLst>
          </p:cNvPr>
          <p:cNvSpPr>
            <a:spLocks noChangeArrowheads="1"/>
          </p:cNvSpPr>
          <p:nvPr/>
        </p:nvSpPr>
        <p:spPr bwMode="auto">
          <a:xfrm>
            <a:off x="760643" y="2225026"/>
            <a:ext cx="777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bà</a:t>
            </a:r>
            <a:r>
              <a:rPr lang="en-US" altLang="en-US" sz="2800" b="1" dirty="0">
                <a:solidFill>
                  <a:srgbClr val="9900CC"/>
                </a:solidFill>
                <a:latin typeface="Times New Roman" panose="02020603050405020304" pitchFamily="18" charset="0"/>
                <a:cs typeface="Times New Roman" panose="02020603050405020304" pitchFamily="18" charset="0"/>
              </a:rPr>
              <a:t>, cha </a:t>
            </a:r>
            <a:r>
              <a:rPr lang="en-US" altLang="en-US" sz="2800" b="1" dirty="0" err="1">
                <a:solidFill>
                  <a:srgbClr val="9900CC"/>
                </a:solidFill>
                <a:latin typeface="Times New Roman" panose="02020603050405020304" pitchFamily="18" charset="0"/>
                <a:cs typeface="Times New Roman" panose="02020603050405020304" pitchFamily="18" charset="0"/>
              </a:rPr>
              <a:t>mẹ</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là</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những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người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đã</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sinh</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thành</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nuôi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dưỡng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chúng</a:t>
            </a:r>
            <a:r>
              <a:rPr lang="en-US" altLang="en-US" sz="2800" b="1" dirty="0">
                <a:solidFill>
                  <a:srgbClr val="9900CC"/>
                </a:solidFill>
                <a:latin typeface="Times New Roman" panose="02020603050405020304" pitchFamily="18" charset="0"/>
                <a:cs typeface="Times New Roman" panose="02020603050405020304" pitchFamily="18" charset="0"/>
              </a:rPr>
              <a:t> ta </a:t>
            </a:r>
            <a:r>
              <a:rPr lang="en-US" altLang="en-US" sz="2800" b="1" dirty="0" err="1">
                <a:solidFill>
                  <a:srgbClr val="9900CC"/>
                </a:solidFill>
                <a:latin typeface="Times New Roman" panose="02020603050405020304" pitchFamily="18" charset="0"/>
                <a:cs typeface="Times New Roman" panose="02020603050405020304" pitchFamily="18" charset="0"/>
              </a:rPr>
              <a:t>nên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người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Vì</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vậy</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chúng</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a:solidFill>
                  <a:srgbClr val="9900CC"/>
                </a:solidFill>
                <a:latin typeface="Times New Roman" panose="02020603050405020304" pitchFamily="18" charset="0"/>
                <a:cs typeface="Times New Roman" panose="02020603050405020304" pitchFamily="18" charset="0"/>
              </a:rPr>
              <a:t>ta </a:t>
            </a:r>
            <a:r>
              <a:rPr lang="en-US" altLang="en-US" sz="2800" b="1" dirty="0" err="1">
                <a:solidFill>
                  <a:srgbClr val="9900CC"/>
                </a:solidFill>
                <a:latin typeface="Times New Roman" panose="02020603050405020304" pitchFamily="18" charset="0"/>
                <a:cs typeface="Times New Roman" panose="02020603050405020304" pitchFamily="18" charset="0"/>
              </a:rPr>
              <a:t>phải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hiếu</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thảo</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với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bà</a:t>
            </a:r>
            <a:r>
              <a:rPr lang="en-US" altLang="en-US" sz="2800" b="1" dirty="0">
                <a:solidFill>
                  <a:srgbClr val="9900CC"/>
                </a:solidFill>
                <a:latin typeface="Times New Roman" panose="02020603050405020304" pitchFamily="18" charset="0"/>
                <a:cs typeface="Times New Roman" panose="02020603050405020304" pitchFamily="18" charset="0"/>
              </a:rPr>
              <a:t>, cha </a:t>
            </a:r>
            <a:r>
              <a:rPr lang="en-US" altLang="en-US" sz="2800" b="1" dirty="0" err="1">
                <a:solidFill>
                  <a:srgbClr val="9900CC"/>
                </a:solidFill>
                <a:latin typeface="Times New Roman" panose="02020603050405020304" pitchFamily="18" charset="0"/>
                <a:cs typeface="Times New Roman" panose="02020603050405020304" pitchFamily="18" charset="0"/>
              </a:rPr>
              <a:t>mẹ</a:t>
            </a:r>
            <a:r>
              <a:rPr lang="en-US" altLang="en-US" sz="2800" b="1" dirty="0">
                <a:solidFill>
                  <a:srgbClr val="9900CC"/>
                </a:solidFill>
                <a:latin typeface="Times New Roman" panose="02020603050405020304" pitchFamily="18" charset="0"/>
                <a:cs typeface="Times New Roman" panose="02020603050405020304" pitchFamily="18" charset="0"/>
              </a:rPr>
              <a:t>.</a:t>
            </a:r>
            <a:endParaRPr lang="en-US" altLang="en-US" sz="2800" dirty="0"/>
          </a:p>
        </p:txBody>
      </p:sp>
      <p:sp>
        <p:nvSpPr>
          <p:cNvPr id="2" name="TextBox 1">
            <a:extLst>
              <a:ext uri="{FF2B5EF4-FFF2-40B4-BE49-F238E27FC236}">
                <a16:creationId xmlns="" xmlns:a16="http://schemas.microsoft.com/office/drawing/2014/main" id="{511C7230-5D64-4F9F-98C7-1665B2E41111}"/>
              </a:ext>
            </a:extLst>
          </p:cNvPr>
          <p:cNvSpPr txBox="1"/>
          <p:nvPr/>
        </p:nvSpPr>
        <p:spPr>
          <a:xfrm>
            <a:off x="2613524" y="586435"/>
            <a:ext cx="3067665" cy="707886"/>
          </a:xfrm>
          <a:prstGeom prst="rect">
            <a:avLst/>
          </a:prstGeom>
          <a:noFill/>
        </p:spPr>
        <p:txBody>
          <a:bodyPr wrap="square" rtlCol="0">
            <a:spAutoFit/>
          </a:bodyPr>
          <a:lstStyle/>
          <a:p>
            <a:r>
              <a:rPr lang="en-US" sz="4000" dirty="0" err="1">
                <a:solidFill>
                  <a:srgbClr val="FF0000"/>
                </a:solidFill>
                <a:latin typeface="Snap ITC" panose="04040A07060A02020202" pitchFamily="82" charset="0"/>
              </a:rPr>
              <a:t>Ghi</a:t>
            </a:r>
            <a:r>
              <a:rPr lang="en-US" sz="4000" dirty="0">
                <a:solidFill>
                  <a:srgbClr val="FF0000"/>
                </a:solidFill>
                <a:latin typeface="Snap ITC" panose="04040A07060A02020202" pitchFamily="82" charset="0"/>
              </a:rPr>
              <a:t> </a:t>
            </a:r>
            <a:r>
              <a:rPr lang="en-US" sz="4000" dirty="0" err="1">
                <a:solidFill>
                  <a:srgbClr val="FF0000"/>
                </a:solidFill>
                <a:latin typeface="Snap ITC" panose="04040A07060A02020202" pitchFamily="82" charset="0"/>
              </a:rPr>
              <a:t>nhớ</a:t>
            </a:r>
            <a:endParaRPr lang="en-US" sz="4000" dirty="0">
              <a:solidFill>
                <a:srgbClr val="FF0000"/>
              </a:solidFill>
              <a:latin typeface="Snap ITC" panose="04040A07060A02020202" pitchFamily="82" charset="0"/>
            </a:endParaRPr>
          </a:p>
        </p:txBody>
      </p:sp>
      <p:sp>
        <p:nvSpPr>
          <p:cNvPr id="9" name="Rectangle 5">
            <a:extLst>
              <a:ext uri="{FF2B5EF4-FFF2-40B4-BE49-F238E27FC236}">
                <a16:creationId xmlns="" xmlns:a16="http://schemas.microsoft.com/office/drawing/2014/main" id="{EC3EA398-AB38-4C1C-A060-40C17CB0406E}"/>
              </a:ext>
            </a:extLst>
          </p:cNvPr>
          <p:cNvSpPr>
            <a:spLocks noChangeArrowheads="1"/>
          </p:cNvSpPr>
          <p:nvPr/>
        </p:nvSpPr>
        <p:spPr bwMode="auto">
          <a:xfrm>
            <a:off x="2013079" y="3609326"/>
            <a:ext cx="6934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Công</a:t>
            </a:r>
            <a:r>
              <a:rPr lang="en-US" altLang="en-US" sz="2800" b="1" i="1" dirty="0">
                <a:solidFill>
                  <a:srgbClr val="9900CC"/>
                </a:solidFill>
                <a:latin typeface="Times New Roman" panose="02020603050405020304" pitchFamily="18" charset="0"/>
                <a:cs typeface="Times New Roman" panose="02020603050405020304" pitchFamily="18" charset="0"/>
              </a:rPr>
              <a:t> cha </a:t>
            </a:r>
            <a:r>
              <a:rPr lang="en-US" altLang="en-US" sz="2800" b="1" i="1" dirty="0" err="1">
                <a:solidFill>
                  <a:srgbClr val="9900CC"/>
                </a:solidFill>
                <a:latin typeface="Times New Roman" panose="02020603050405020304" pitchFamily="18" charset="0"/>
                <a:cs typeface="Times New Roman" panose="02020603050405020304" pitchFamily="18" charset="0"/>
              </a:rPr>
              <a:t>như</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núi</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Thái</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Sơn</a:t>
            </a:r>
            <a:endParaRPr lang="en-US" altLang="en-US" sz="2800" b="1" i="1" dirty="0">
              <a:solidFill>
                <a:srgbClr val="9900CC"/>
              </a:solidFill>
              <a:latin typeface="Times New Roman" panose="02020603050405020304" pitchFamily="18" charset="0"/>
              <a:cs typeface="Times New Roman" panose="02020603050405020304" pitchFamily="18" charset="0"/>
            </a:endParaRPr>
          </a:p>
          <a:p>
            <a:pPr eaLnBrk="1" hangingPunct="1"/>
            <a:r>
              <a:rPr lang="en-US" altLang="en-US" sz="2800" b="1" i="1" dirty="0" err="1">
                <a:solidFill>
                  <a:srgbClr val="9900CC"/>
                </a:solidFill>
                <a:latin typeface="Times New Roman" panose="02020603050405020304" pitchFamily="18" charset="0"/>
                <a:cs typeface="Times New Roman" panose="02020603050405020304" pitchFamily="18" charset="0"/>
              </a:rPr>
              <a:t>Nghĩa</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mẹ</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như</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nước</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trong</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nguồn</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chảy</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ra</a:t>
            </a:r>
            <a:r>
              <a:rPr lang="en-US" altLang="en-US" sz="2800" b="1" i="1" dirty="0">
                <a:solidFill>
                  <a:srgbClr val="9900CC"/>
                </a:solidFill>
                <a:latin typeface="Times New Roman" panose="02020603050405020304" pitchFamily="18" charset="0"/>
                <a:cs typeface="Times New Roman" panose="02020603050405020304" pitchFamily="18" charset="0"/>
              </a:rPr>
              <a:t> . </a:t>
            </a:r>
          </a:p>
          <a:p>
            <a:pPr eaLnBrk="1" hangingPunct="1"/>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Một</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lòng</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thờ</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mẹ</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kính</a:t>
            </a:r>
            <a:r>
              <a:rPr lang="en-US" altLang="en-US" sz="2800" b="1" i="1" dirty="0">
                <a:solidFill>
                  <a:srgbClr val="9900CC"/>
                </a:solidFill>
                <a:latin typeface="Times New Roman" panose="02020603050405020304" pitchFamily="18" charset="0"/>
                <a:cs typeface="Times New Roman" panose="02020603050405020304" pitchFamily="18" charset="0"/>
              </a:rPr>
              <a:t> cha</a:t>
            </a:r>
          </a:p>
          <a:p>
            <a:pPr eaLnBrk="1" hangingPunct="1"/>
            <a:r>
              <a:rPr lang="en-US" altLang="en-US" sz="2800" b="1" i="1" dirty="0">
                <a:solidFill>
                  <a:srgbClr val="9900CC"/>
                </a:solidFill>
                <a:latin typeface="Times New Roman" panose="02020603050405020304" pitchFamily="18" charset="0"/>
                <a:cs typeface="Times New Roman" panose="02020603050405020304" pitchFamily="18" charset="0"/>
              </a:rPr>
              <a:t>Cho </a:t>
            </a:r>
            <a:r>
              <a:rPr lang="en-US" altLang="en-US" sz="2800" b="1" i="1" dirty="0" err="1">
                <a:solidFill>
                  <a:srgbClr val="9900CC"/>
                </a:solidFill>
                <a:latin typeface="Times New Roman" panose="02020603050405020304" pitchFamily="18" charset="0"/>
                <a:cs typeface="Times New Roman" panose="02020603050405020304" pitchFamily="18" charset="0"/>
              </a:rPr>
              <a:t>tròn</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chữ</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hiếu</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mới</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là</a:t>
            </a:r>
            <a:r>
              <a:rPr lang="en-US" altLang="en-US" sz="2800" b="1" i="1" dirty="0">
                <a:solidFill>
                  <a:srgbClr val="9900CC"/>
                </a:solidFill>
                <a:latin typeface="Times New Roman" panose="02020603050405020304" pitchFamily="18" charset="0"/>
                <a:cs typeface="Times New Roman" panose="02020603050405020304" pitchFamily="18" charset="0"/>
              </a:rPr>
              <a:t> </a:t>
            </a:r>
            <a:r>
              <a:rPr lang="en-US" altLang="en-US" sz="2800" b="1" i="1" dirty="0" err="1">
                <a:solidFill>
                  <a:srgbClr val="9900CC"/>
                </a:solidFill>
                <a:latin typeface="Times New Roman" panose="02020603050405020304" pitchFamily="18" charset="0"/>
                <a:cs typeface="Times New Roman" panose="02020603050405020304" pitchFamily="18" charset="0"/>
              </a:rPr>
              <a:t>đạo</a:t>
            </a:r>
            <a:r>
              <a:rPr lang="en-US" altLang="en-US" sz="2800" b="1" i="1" dirty="0">
                <a:solidFill>
                  <a:srgbClr val="9900CC"/>
                </a:solidFill>
                <a:latin typeface="Times New Roman" panose="02020603050405020304" pitchFamily="18" charset="0"/>
                <a:cs typeface="Times New Roman" panose="02020603050405020304" pitchFamily="18" charset="0"/>
              </a:rPr>
              <a:t> con.</a:t>
            </a:r>
          </a:p>
          <a:p>
            <a:pPr eaLnBrk="1" hangingPunct="1"/>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Ca </a:t>
            </a:r>
            <a:r>
              <a:rPr lang="en-US" altLang="en-US" sz="2800" b="1" dirty="0" err="1" smtClean="0">
                <a:latin typeface="Times New Roman" panose="02020603050405020304" pitchFamily="18" charset="0"/>
                <a:cs typeface="Times New Roman" panose="02020603050405020304" pitchFamily="18" charset="0"/>
              </a:rPr>
              <a:t>dao</a:t>
            </a:r>
            <a:endParaRPr lang="en-US" altLang="en-US"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75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6"/>
                                        </p:tgtEl>
                                        <p:attrNameLst>
                                          <p:attrName>ppt_x</p:attrName>
                                        </p:attrNameLst>
                                      </p:cBhvr>
                                      <p:tavLst>
                                        <p:tav tm="0">
                                          <p:val>
                                            <p:strVal val="ppt_x"/>
                                          </p:val>
                                        </p:tav>
                                        <p:tav tm="100000">
                                          <p:val>
                                            <p:strVal val="ppt_x"/>
                                          </p:val>
                                        </p:tav>
                                      </p:tavLst>
                                    </p:anim>
                                    <p:anim calcmode="lin" valueType="num">
                                      <p:cBhvr additive="base">
                                        <p:cTn id="26" dur="500"/>
                                        <p:tgtEl>
                                          <p:spTgt spid="6"/>
                                        </p:tgtEl>
                                        <p:attrNameLst>
                                          <p:attrName>ppt_y</p:attrName>
                                        </p:attrNameLst>
                                      </p:cBhvr>
                                      <p:tavLst>
                                        <p:tav tm="0">
                                          <p:val>
                                            <p:strVal val="ppt_y"/>
                                          </p:val>
                                        </p:tav>
                                        <p:tav tm="100000">
                                          <p:val>
                                            <p:strVal val="1+ppt_h/2"/>
                                          </p:val>
                                        </p:tav>
                                      </p:tavLst>
                                    </p:anim>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2" grpId="0"/>
      <p:bldP spid="9"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1531</Words>
  <Application>Microsoft Office PowerPoint</Application>
  <PresentationFormat>Custom</PresentationFormat>
  <Paragraphs>118</Paragraphs>
  <Slides>28</Slides>
  <Notes>27</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主题​​</vt:lpstr>
      <vt:lpstr>1_Default Design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cp:lastModifiedBy>
  <cp:revision>6</cp:revision>
  <dcterms:created xsi:type="dcterms:W3CDTF">2017-10-18T07:00:05Z</dcterms:created>
  <dcterms:modified xsi:type="dcterms:W3CDTF">2021-12-06T01:14:06Z</dcterms:modified>
</cp:coreProperties>
</file>